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181" r:id="rId5"/>
    <p:sldMasterId id="2147484202" r:id="rId6"/>
  </p:sldMasterIdLst>
  <p:notesMasterIdLst>
    <p:notesMasterId r:id="rId53"/>
  </p:notesMasterIdLst>
  <p:handoutMasterIdLst>
    <p:handoutMasterId r:id="rId54"/>
  </p:handoutMasterIdLst>
  <p:sldIdLst>
    <p:sldId id="334" r:id="rId7"/>
    <p:sldId id="330" r:id="rId8"/>
    <p:sldId id="331" r:id="rId9"/>
    <p:sldId id="332"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336"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ipinder Benipal" initials="DB" lastIdx="1" clrIdx="6">
    <p:extLst>
      <p:ext uri="{19B8F6BF-5375-455C-9EA6-DF929625EA0E}">
        <p15:presenceInfo xmlns:p15="http://schemas.microsoft.com/office/powerpoint/2012/main" userId="ef0902055adaeb96"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FFFFFF"/>
    <a:srgbClr val="077ACC"/>
    <a:srgbClr val="121619"/>
    <a:srgbClr val="3A6483"/>
    <a:srgbClr val="0B49CB"/>
    <a:srgbClr val="F2F4F8"/>
    <a:srgbClr val="F2F2F2"/>
    <a:srgbClr val="145579"/>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3" d="100"/>
          <a:sy n="63" d="100"/>
        </p:scale>
        <p:origin x="96" y="9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image" Target="../media/image16.jpg"/></Relationships>
</file>

<file path=ppt/diagrams/_rels/data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image" Target="../media/image18.jpg"/></Relationships>
</file>

<file path=ppt/diagrams/_rels/data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0.svg"/></Relationships>
</file>

<file path=ppt/diagrams/_rels/data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image" Target="../media/image16.jpg"/></Relationships>
</file>

<file path=ppt/diagrams/_rels/drawing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image" Target="../media/image18.jpg"/></Relationships>
</file>

<file path=ppt/diagrams/_rels/drawing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8804E7-C9DC-4648-9FDE-6E64E82FBE7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2521D51-9D18-4F68-A173-2A6204616642}">
      <dgm:prSet/>
      <dgm:spPr/>
      <dgm:t>
        <a:bodyPr/>
        <a:lstStyle/>
        <a:p>
          <a:pPr>
            <a:lnSpc>
              <a:spcPct val="100000"/>
            </a:lnSpc>
            <a:defRPr cap="all"/>
          </a:pPr>
          <a:r>
            <a:rPr lang="en-US"/>
            <a:t>Executive Summary</a:t>
          </a:r>
        </a:p>
      </dgm:t>
    </dgm:pt>
    <dgm:pt modelId="{3C4CA180-834B-49F4-895F-9DD8B59DDA76}" type="parTrans" cxnId="{FAFF0BB7-0BBF-49AC-AA48-CFAFB2E0C3E8}">
      <dgm:prSet/>
      <dgm:spPr/>
      <dgm:t>
        <a:bodyPr/>
        <a:lstStyle/>
        <a:p>
          <a:endParaRPr lang="en-US"/>
        </a:p>
      </dgm:t>
    </dgm:pt>
    <dgm:pt modelId="{C5AADB36-7523-4B1D-8DAF-B7182CFBBF93}" type="sibTrans" cxnId="{FAFF0BB7-0BBF-49AC-AA48-CFAFB2E0C3E8}">
      <dgm:prSet/>
      <dgm:spPr/>
      <dgm:t>
        <a:bodyPr/>
        <a:lstStyle/>
        <a:p>
          <a:pPr>
            <a:lnSpc>
              <a:spcPct val="100000"/>
            </a:lnSpc>
          </a:pPr>
          <a:endParaRPr lang="en-US"/>
        </a:p>
      </dgm:t>
    </dgm:pt>
    <dgm:pt modelId="{87CDDE1E-706F-499C-B891-32B1B849F2F2}">
      <dgm:prSet/>
      <dgm:spPr/>
      <dgm:t>
        <a:bodyPr/>
        <a:lstStyle/>
        <a:p>
          <a:pPr>
            <a:lnSpc>
              <a:spcPct val="100000"/>
            </a:lnSpc>
            <a:defRPr cap="all"/>
          </a:pPr>
          <a:r>
            <a:rPr lang="en-US"/>
            <a:t>Introduction</a:t>
          </a:r>
        </a:p>
      </dgm:t>
    </dgm:pt>
    <dgm:pt modelId="{CDE726A0-D952-47DE-98DA-1243066D79E5}" type="parTrans" cxnId="{E627596C-7FE3-4C48-B008-8A2B19AC51C6}">
      <dgm:prSet/>
      <dgm:spPr/>
      <dgm:t>
        <a:bodyPr/>
        <a:lstStyle/>
        <a:p>
          <a:endParaRPr lang="en-US"/>
        </a:p>
      </dgm:t>
    </dgm:pt>
    <dgm:pt modelId="{8E56A447-CFA8-40FA-93A2-CE4A9E2AAFDD}" type="sibTrans" cxnId="{E627596C-7FE3-4C48-B008-8A2B19AC51C6}">
      <dgm:prSet/>
      <dgm:spPr/>
      <dgm:t>
        <a:bodyPr/>
        <a:lstStyle/>
        <a:p>
          <a:pPr>
            <a:lnSpc>
              <a:spcPct val="100000"/>
            </a:lnSpc>
          </a:pPr>
          <a:endParaRPr lang="en-US"/>
        </a:p>
      </dgm:t>
    </dgm:pt>
    <dgm:pt modelId="{090643C3-AA39-457F-B20A-9DD9F39E6E63}">
      <dgm:prSet/>
      <dgm:spPr/>
      <dgm:t>
        <a:bodyPr/>
        <a:lstStyle/>
        <a:p>
          <a:pPr>
            <a:lnSpc>
              <a:spcPct val="100000"/>
            </a:lnSpc>
            <a:defRPr cap="all"/>
          </a:pPr>
          <a:r>
            <a:rPr lang="en-US"/>
            <a:t>Methodology</a:t>
          </a:r>
        </a:p>
      </dgm:t>
    </dgm:pt>
    <dgm:pt modelId="{F7784C64-B224-473E-8F55-A1EB9216F5A9}" type="parTrans" cxnId="{4D3AA842-320D-43DF-A096-3C1BFDFBAABA}">
      <dgm:prSet/>
      <dgm:spPr/>
      <dgm:t>
        <a:bodyPr/>
        <a:lstStyle/>
        <a:p>
          <a:endParaRPr lang="en-US"/>
        </a:p>
      </dgm:t>
    </dgm:pt>
    <dgm:pt modelId="{25D5F6FD-84F7-48C2-9274-1D6B404CDF8B}" type="sibTrans" cxnId="{4D3AA842-320D-43DF-A096-3C1BFDFBAABA}">
      <dgm:prSet/>
      <dgm:spPr/>
      <dgm:t>
        <a:bodyPr/>
        <a:lstStyle/>
        <a:p>
          <a:pPr>
            <a:lnSpc>
              <a:spcPct val="100000"/>
            </a:lnSpc>
          </a:pPr>
          <a:endParaRPr lang="en-US"/>
        </a:p>
      </dgm:t>
    </dgm:pt>
    <dgm:pt modelId="{AB3CBED9-6042-4AB6-AEBC-DD93D832C328}">
      <dgm:prSet/>
      <dgm:spPr/>
      <dgm:t>
        <a:bodyPr/>
        <a:lstStyle/>
        <a:p>
          <a:pPr>
            <a:lnSpc>
              <a:spcPct val="100000"/>
            </a:lnSpc>
            <a:defRPr cap="all"/>
          </a:pPr>
          <a:r>
            <a:rPr lang="en-US"/>
            <a:t>Results</a:t>
          </a:r>
        </a:p>
      </dgm:t>
    </dgm:pt>
    <dgm:pt modelId="{E5993E20-02C9-48E3-A3BB-2114123463B2}" type="parTrans" cxnId="{F232E5AE-3701-42A5-9844-FA4E7961BC08}">
      <dgm:prSet/>
      <dgm:spPr/>
      <dgm:t>
        <a:bodyPr/>
        <a:lstStyle/>
        <a:p>
          <a:endParaRPr lang="en-US"/>
        </a:p>
      </dgm:t>
    </dgm:pt>
    <dgm:pt modelId="{05E9A48A-2914-40BC-B691-909A8E0439EE}" type="sibTrans" cxnId="{F232E5AE-3701-42A5-9844-FA4E7961BC08}">
      <dgm:prSet/>
      <dgm:spPr/>
      <dgm:t>
        <a:bodyPr/>
        <a:lstStyle/>
        <a:p>
          <a:pPr>
            <a:lnSpc>
              <a:spcPct val="100000"/>
            </a:lnSpc>
          </a:pPr>
          <a:endParaRPr lang="en-US"/>
        </a:p>
      </dgm:t>
    </dgm:pt>
    <dgm:pt modelId="{541D95B1-E8CB-43FD-B054-67191C1E98C5}">
      <dgm:prSet/>
      <dgm:spPr/>
      <dgm:t>
        <a:bodyPr/>
        <a:lstStyle/>
        <a:p>
          <a:pPr>
            <a:lnSpc>
              <a:spcPct val="100000"/>
            </a:lnSpc>
            <a:defRPr cap="all"/>
          </a:pPr>
          <a:r>
            <a:rPr lang="en-US"/>
            <a:t>Conclusion</a:t>
          </a:r>
        </a:p>
      </dgm:t>
    </dgm:pt>
    <dgm:pt modelId="{0F243207-40FF-4D29-BC31-75A18C3F0C87}" type="parTrans" cxnId="{4C2CB5B5-83F8-4543-B86F-1242ED800DEA}">
      <dgm:prSet/>
      <dgm:spPr/>
      <dgm:t>
        <a:bodyPr/>
        <a:lstStyle/>
        <a:p>
          <a:endParaRPr lang="en-US"/>
        </a:p>
      </dgm:t>
    </dgm:pt>
    <dgm:pt modelId="{597A886F-9DD0-47D1-804F-EF737E05C330}" type="sibTrans" cxnId="{4C2CB5B5-83F8-4543-B86F-1242ED800DEA}">
      <dgm:prSet/>
      <dgm:spPr/>
      <dgm:t>
        <a:bodyPr/>
        <a:lstStyle/>
        <a:p>
          <a:pPr>
            <a:lnSpc>
              <a:spcPct val="100000"/>
            </a:lnSpc>
          </a:pPr>
          <a:endParaRPr lang="en-US"/>
        </a:p>
      </dgm:t>
    </dgm:pt>
    <dgm:pt modelId="{F1428AB7-4E2B-4C52-85A7-C54493579DDB}">
      <dgm:prSet/>
      <dgm:spPr/>
      <dgm:t>
        <a:bodyPr/>
        <a:lstStyle/>
        <a:p>
          <a:pPr>
            <a:lnSpc>
              <a:spcPct val="100000"/>
            </a:lnSpc>
            <a:defRPr cap="all"/>
          </a:pPr>
          <a:r>
            <a:rPr lang="en-US"/>
            <a:t>Appendix</a:t>
          </a:r>
        </a:p>
      </dgm:t>
    </dgm:pt>
    <dgm:pt modelId="{901DB083-22BC-449D-B59C-8986BAC37670}" type="parTrans" cxnId="{8EDCB937-ED7A-49C1-B17C-24CE7803B791}">
      <dgm:prSet/>
      <dgm:spPr/>
      <dgm:t>
        <a:bodyPr/>
        <a:lstStyle/>
        <a:p>
          <a:endParaRPr lang="en-US"/>
        </a:p>
      </dgm:t>
    </dgm:pt>
    <dgm:pt modelId="{8A5372FE-B985-4371-9F7E-737EAC721C0B}" type="sibTrans" cxnId="{8EDCB937-ED7A-49C1-B17C-24CE7803B791}">
      <dgm:prSet/>
      <dgm:spPr/>
      <dgm:t>
        <a:bodyPr/>
        <a:lstStyle/>
        <a:p>
          <a:endParaRPr lang="en-US"/>
        </a:p>
      </dgm:t>
    </dgm:pt>
    <dgm:pt modelId="{7915A92F-F51A-4F52-BF7C-B66A4BA7983A}" type="pres">
      <dgm:prSet presAssocID="{388804E7-C9DC-4648-9FDE-6E64E82FBE72}" presName="root" presStyleCnt="0">
        <dgm:presLayoutVars>
          <dgm:dir/>
          <dgm:resizeHandles val="exact"/>
        </dgm:presLayoutVars>
      </dgm:prSet>
      <dgm:spPr/>
    </dgm:pt>
    <dgm:pt modelId="{74FE8239-42AA-4AEF-8994-64D70DFCC7B4}" type="pres">
      <dgm:prSet presAssocID="{72521D51-9D18-4F68-A173-2A6204616642}" presName="compNode" presStyleCnt="0"/>
      <dgm:spPr/>
    </dgm:pt>
    <dgm:pt modelId="{06EF53AC-B7AF-4EAF-926D-D1B01BF024A1}" type="pres">
      <dgm:prSet presAssocID="{72521D51-9D18-4F68-A173-2A6204616642}" presName="iconBgRect" presStyleLbl="bgShp" presStyleIdx="0" presStyleCnt="6"/>
      <dgm:spPr/>
    </dgm:pt>
    <dgm:pt modelId="{7D8C9575-4A01-40AE-AF32-1C48C61EF9FF}" type="pres">
      <dgm:prSet presAssocID="{72521D51-9D18-4F68-A173-2A620461664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A2160E52-2CC2-434D-93C0-77D22EE9EFEB}" type="pres">
      <dgm:prSet presAssocID="{72521D51-9D18-4F68-A173-2A6204616642}" presName="spaceRect" presStyleCnt="0"/>
      <dgm:spPr/>
    </dgm:pt>
    <dgm:pt modelId="{6C1B90EC-ADF6-49DE-A151-0ADE81D9D70B}" type="pres">
      <dgm:prSet presAssocID="{72521D51-9D18-4F68-A173-2A6204616642}" presName="textRect" presStyleLbl="revTx" presStyleIdx="0" presStyleCnt="6">
        <dgm:presLayoutVars>
          <dgm:chMax val="1"/>
          <dgm:chPref val="1"/>
        </dgm:presLayoutVars>
      </dgm:prSet>
      <dgm:spPr/>
    </dgm:pt>
    <dgm:pt modelId="{EA1D16C5-44BA-4A76-8848-7A6049805088}" type="pres">
      <dgm:prSet presAssocID="{C5AADB36-7523-4B1D-8DAF-B7182CFBBF93}" presName="sibTrans" presStyleCnt="0"/>
      <dgm:spPr/>
    </dgm:pt>
    <dgm:pt modelId="{0780030F-929E-4952-96D4-546BF218F0F8}" type="pres">
      <dgm:prSet presAssocID="{87CDDE1E-706F-499C-B891-32B1B849F2F2}" presName="compNode" presStyleCnt="0"/>
      <dgm:spPr/>
    </dgm:pt>
    <dgm:pt modelId="{07EF2C86-8F5B-4997-ABA3-621F9B319F92}" type="pres">
      <dgm:prSet presAssocID="{87CDDE1E-706F-499C-B891-32B1B849F2F2}" presName="iconBgRect" presStyleLbl="bgShp" presStyleIdx="1" presStyleCnt="6"/>
      <dgm:spPr/>
    </dgm:pt>
    <dgm:pt modelId="{443A8E33-06BE-4332-86D8-54C84D0D3310}" type="pres">
      <dgm:prSet presAssocID="{87CDDE1E-706F-499C-B891-32B1B849F2F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290949D5-BEA4-4F4F-97F7-90428F004315}" type="pres">
      <dgm:prSet presAssocID="{87CDDE1E-706F-499C-B891-32B1B849F2F2}" presName="spaceRect" presStyleCnt="0"/>
      <dgm:spPr/>
    </dgm:pt>
    <dgm:pt modelId="{B1CAFE05-849F-4A1A-AD3C-50F1086BE81A}" type="pres">
      <dgm:prSet presAssocID="{87CDDE1E-706F-499C-B891-32B1B849F2F2}" presName="textRect" presStyleLbl="revTx" presStyleIdx="1" presStyleCnt="6">
        <dgm:presLayoutVars>
          <dgm:chMax val="1"/>
          <dgm:chPref val="1"/>
        </dgm:presLayoutVars>
      </dgm:prSet>
      <dgm:spPr/>
    </dgm:pt>
    <dgm:pt modelId="{B8EDEED8-16D6-4D0F-8B38-FB2663927619}" type="pres">
      <dgm:prSet presAssocID="{8E56A447-CFA8-40FA-93A2-CE4A9E2AAFDD}" presName="sibTrans" presStyleCnt="0"/>
      <dgm:spPr/>
    </dgm:pt>
    <dgm:pt modelId="{CF2624B1-1489-4C17-AC95-4C328E17C9DB}" type="pres">
      <dgm:prSet presAssocID="{090643C3-AA39-457F-B20A-9DD9F39E6E63}" presName="compNode" presStyleCnt="0"/>
      <dgm:spPr/>
    </dgm:pt>
    <dgm:pt modelId="{ED646AE1-5197-4388-BF30-C0667DE8B9EF}" type="pres">
      <dgm:prSet presAssocID="{090643C3-AA39-457F-B20A-9DD9F39E6E63}" presName="iconBgRect" presStyleLbl="bgShp" presStyleIdx="2" presStyleCnt="6"/>
      <dgm:spPr/>
    </dgm:pt>
    <dgm:pt modelId="{AB5AA618-EA13-493D-999D-1D0DC1BB9E5F}" type="pres">
      <dgm:prSet presAssocID="{090643C3-AA39-457F-B20A-9DD9F39E6E6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1B9EB5E-A7C0-49D7-B2B9-E20FF4110891}" type="pres">
      <dgm:prSet presAssocID="{090643C3-AA39-457F-B20A-9DD9F39E6E63}" presName="spaceRect" presStyleCnt="0"/>
      <dgm:spPr/>
    </dgm:pt>
    <dgm:pt modelId="{0C87961D-5B21-4211-8F55-D237536C78D3}" type="pres">
      <dgm:prSet presAssocID="{090643C3-AA39-457F-B20A-9DD9F39E6E63}" presName="textRect" presStyleLbl="revTx" presStyleIdx="2" presStyleCnt="6">
        <dgm:presLayoutVars>
          <dgm:chMax val="1"/>
          <dgm:chPref val="1"/>
        </dgm:presLayoutVars>
      </dgm:prSet>
      <dgm:spPr/>
    </dgm:pt>
    <dgm:pt modelId="{54834260-965A-4AFB-939C-84A9F688EA9D}" type="pres">
      <dgm:prSet presAssocID="{25D5F6FD-84F7-48C2-9274-1D6B404CDF8B}" presName="sibTrans" presStyleCnt="0"/>
      <dgm:spPr/>
    </dgm:pt>
    <dgm:pt modelId="{924F743B-C6BB-4375-B05F-0CF787EDB62B}" type="pres">
      <dgm:prSet presAssocID="{AB3CBED9-6042-4AB6-AEBC-DD93D832C328}" presName="compNode" presStyleCnt="0"/>
      <dgm:spPr/>
    </dgm:pt>
    <dgm:pt modelId="{1CF59DA7-75C5-479F-B52E-F71517F934D9}" type="pres">
      <dgm:prSet presAssocID="{AB3CBED9-6042-4AB6-AEBC-DD93D832C328}" presName="iconBgRect" presStyleLbl="bgShp" presStyleIdx="3" presStyleCnt="6"/>
      <dgm:spPr/>
    </dgm:pt>
    <dgm:pt modelId="{50AFE94B-2649-40D7-8D73-DF50D1FA8D54}" type="pres">
      <dgm:prSet presAssocID="{AB3CBED9-6042-4AB6-AEBC-DD93D832C32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606D385-A0A2-4F3E-870E-6E9995C0E5F1}" type="pres">
      <dgm:prSet presAssocID="{AB3CBED9-6042-4AB6-AEBC-DD93D832C328}" presName="spaceRect" presStyleCnt="0"/>
      <dgm:spPr/>
    </dgm:pt>
    <dgm:pt modelId="{0BAA6B42-15CD-475B-8B94-B1C9EA1D7292}" type="pres">
      <dgm:prSet presAssocID="{AB3CBED9-6042-4AB6-AEBC-DD93D832C328}" presName="textRect" presStyleLbl="revTx" presStyleIdx="3" presStyleCnt="6">
        <dgm:presLayoutVars>
          <dgm:chMax val="1"/>
          <dgm:chPref val="1"/>
        </dgm:presLayoutVars>
      </dgm:prSet>
      <dgm:spPr/>
    </dgm:pt>
    <dgm:pt modelId="{0E90AD0D-6EAF-4A9B-A9A7-0E0E7F090125}" type="pres">
      <dgm:prSet presAssocID="{05E9A48A-2914-40BC-B691-909A8E0439EE}" presName="sibTrans" presStyleCnt="0"/>
      <dgm:spPr/>
    </dgm:pt>
    <dgm:pt modelId="{937188F5-9907-49E5-81AF-72F2954EFF32}" type="pres">
      <dgm:prSet presAssocID="{541D95B1-E8CB-43FD-B054-67191C1E98C5}" presName="compNode" presStyleCnt="0"/>
      <dgm:spPr/>
    </dgm:pt>
    <dgm:pt modelId="{8FE60494-CCA2-4FEB-BBE2-A69092056DC7}" type="pres">
      <dgm:prSet presAssocID="{541D95B1-E8CB-43FD-B054-67191C1E98C5}" presName="iconBgRect" presStyleLbl="bgShp" presStyleIdx="4" presStyleCnt="6"/>
      <dgm:spPr/>
    </dgm:pt>
    <dgm:pt modelId="{CA4F53E2-EC29-43D5-A8B4-BA858D86C47E}" type="pres">
      <dgm:prSet presAssocID="{541D95B1-E8CB-43FD-B054-67191C1E98C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F5CF6F7B-A8E7-4AF2-95DB-6A71B2BB2A46}" type="pres">
      <dgm:prSet presAssocID="{541D95B1-E8CB-43FD-B054-67191C1E98C5}" presName="spaceRect" presStyleCnt="0"/>
      <dgm:spPr/>
    </dgm:pt>
    <dgm:pt modelId="{2A048954-F068-42B5-8012-85A77A2F6DAE}" type="pres">
      <dgm:prSet presAssocID="{541D95B1-E8CB-43FD-B054-67191C1E98C5}" presName="textRect" presStyleLbl="revTx" presStyleIdx="4" presStyleCnt="6">
        <dgm:presLayoutVars>
          <dgm:chMax val="1"/>
          <dgm:chPref val="1"/>
        </dgm:presLayoutVars>
      </dgm:prSet>
      <dgm:spPr/>
    </dgm:pt>
    <dgm:pt modelId="{7E91314E-AD12-4D74-BC9D-57F21FB13ED6}" type="pres">
      <dgm:prSet presAssocID="{597A886F-9DD0-47D1-804F-EF737E05C330}" presName="sibTrans" presStyleCnt="0"/>
      <dgm:spPr/>
    </dgm:pt>
    <dgm:pt modelId="{31CD0E98-4C70-41CD-84C4-CC14B8CF678E}" type="pres">
      <dgm:prSet presAssocID="{F1428AB7-4E2B-4C52-85A7-C54493579DDB}" presName="compNode" presStyleCnt="0"/>
      <dgm:spPr/>
    </dgm:pt>
    <dgm:pt modelId="{F3689FB6-CDE6-4F35-A495-0F0ACC6D48E7}" type="pres">
      <dgm:prSet presAssocID="{F1428AB7-4E2B-4C52-85A7-C54493579DDB}" presName="iconBgRect" presStyleLbl="bgShp" presStyleIdx="5" presStyleCnt="6"/>
      <dgm:spPr/>
    </dgm:pt>
    <dgm:pt modelId="{67B75E70-AE73-4DD5-B951-B45E6E7AFA41}" type="pres">
      <dgm:prSet presAssocID="{F1428AB7-4E2B-4C52-85A7-C54493579DD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clip"/>
        </a:ext>
      </dgm:extLst>
    </dgm:pt>
    <dgm:pt modelId="{C67054B4-BA33-4205-A9B3-844A68DAD2C7}" type="pres">
      <dgm:prSet presAssocID="{F1428AB7-4E2B-4C52-85A7-C54493579DDB}" presName="spaceRect" presStyleCnt="0"/>
      <dgm:spPr/>
    </dgm:pt>
    <dgm:pt modelId="{18162E8D-2BBA-4198-9EF1-BA07B0572600}" type="pres">
      <dgm:prSet presAssocID="{F1428AB7-4E2B-4C52-85A7-C54493579DDB}" presName="textRect" presStyleLbl="revTx" presStyleIdx="5" presStyleCnt="6">
        <dgm:presLayoutVars>
          <dgm:chMax val="1"/>
          <dgm:chPref val="1"/>
        </dgm:presLayoutVars>
      </dgm:prSet>
      <dgm:spPr/>
    </dgm:pt>
  </dgm:ptLst>
  <dgm:cxnLst>
    <dgm:cxn modelId="{D930CB04-0D19-4CCF-8AFD-7E91C6854779}" type="presOf" srcId="{AB3CBED9-6042-4AB6-AEBC-DD93D832C328}" destId="{0BAA6B42-15CD-475B-8B94-B1C9EA1D7292}" srcOrd="0" destOrd="0" presId="urn:microsoft.com/office/officeart/2018/5/layout/IconCircleLabelList"/>
    <dgm:cxn modelId="{F221B412-2A1E-4AAE-B906-4CA46ABF4C55}" type="presOf" srcId="{541D95B1-E8CB-43FD-B054-67191C1E98C5}" destId="{2A048954-F068-42B5-8012-85A77A2F6DAE}" srcOrd="0" destOrd="0" presId="urn:microsoft.com/office/officeart/2018/5/layout/IconCircleLabelList"/>
    <dgm:cxn modelId="{1F7B3219-49AF-4FE7-A6A5-1114A3D63790}" type="presOf" srcId="{72521D51-9D18-4F68-A173-2A6204616642}" destId="{6C1B90EC-ADF6-49DE-A151-0ADE81D9D70B}" srcOrd="0" destOrd="0" presId="urn:microsoft.com/office/officeart/2018/5/layout/IconCircleLabelList"/>
    <dgm:cxn modelId="{5D96D11E-912B-4BF7-96E2-58D64CB4D751}" type="presOf" srcId="{F1428AB7-4E2B-4C52-85A7-C54493579DDB}" destId="{18162E8D-2BBA-4198-9EF1-BA07B0572600}" srcOrd="0" destOrd="0" presId="urn:microsoft.com/office/officeart/2018/5/layout/IconCircleLabelList"/>
    <dgm:cxn modelId="{8EDCB937-ED7A-49C1-B17C-24CE7803B791}" srcId="{388804E7-C9DC-4648-9FDE-6E64E82FBE72}" destId="{F1428AB7-4E2B-4C52-85A7-C54493579DDB}" srcOrd="5" destOrd="0" parTransId="{901DB083-22BC-449D-B59C-8986BAC37670}" sibTransId="{8A5372FE-B985-4371-9F7E-737EAC721C0B}"/>
    <dgm:cxn modelId="{4D3AA842-320D-43DF-A096-3C1BFDFBAABA}" srcId="{388804E7-C9DC-4648-9FDE-6E64E82FBE72}" destId="{090643C3-AA39-457F-B20A-9DD9F39E6E63}" srcOrd="2" destOrd="0" parTransId="{F7784C64-B224-473E-8F55-A1EB9216F5A9}" sibTransId="{25D5F6FD-84F7-48C2-9274-1D6B404CDF8B}"/>
    <dgm:cxn modelId="{E627596C-7FE3-4C48-B008-8A2B19AC51C6}" srcId="{388804E7-C9DC-4648-9FDE-6E64E82FBE72}" destId="{87CDDE1E-706F-499C-B891-32B1B849F2F2}" srcOrd="1" destOrd="0" parTransId="{CDE726A0-D952-47DE-98DA-1243066D79E5}" sibTransId="{8E56A447-CFA8-40FA-93A2-CE4A9E2AAFDD}"/>
    <dgm:cxn modelId="{64897CAC-2338-408A-BAA1-BD66B99FD546}" type="presOf" srcId="{87CDDE1E-706F-499C-B891-32B1B849F2F2}" destId="{B1CAFE05-849F-4A1A-AD3C-50F1086BE81A}" srcOrd="0" destOrd="0" presId="urn:microsoft.com/office/officeart/2018/5/layout/IconCircleLabelList"/>
    <dgm:cxn modelId="{F232E5AE-3701-42A5-9844-FA4E7961BC08}" srcId="{388804E7-C9DC-4648-9FDE-6E64E82FBE72}" destId="{AB3CBED9-6042-4AB6-AEBC-DD93D832C328}" srcOrd="3" destOrd="0" parTransId="{E5993E20-02C9-48E3-A3BB-2114123463B2}" sibTransId="{05E9A48A-2914-40BC-B691-909A8E0439EE}"/>
    <dgm:cxn modelId="{4C2CB5B5-83F8-4543-B86F-1242ED800DEA}" srcId="{388804E7-C9DC-4648-9FDE-6E64E82FBE72}" destId="{541D95B1-E8CB-43FD-B054-67191C1E98C5}" srcOrd="4" destOrd="0" parTransId="{0F243207-40FF-4D29-BC31-75A18C3F0C87}" sibTransId="{597A886F-9DD0-47D1-804F-EF737E05C330}"/>
    <dgm:cxn modelId="{FAFF0BB7-0BBF-49AC-AA48-CFAFB2E0C3E8}" srcId="{388804E7-C9DC-4648-9FDE-6E64E82FBE72}" destId="{72521D51-9D18-4F68-A173-2A6204616642}" srcOrd="0" destOrd="0" parTransId="{3C4CA180-834B-49F4-895F-9DD8B59DDA76}" sibTransId="{C5AADB36-7523-4B1D-8DAF-B7182CFBBF93}"/>
    <dgm:cxn modelId="{7D9ACEC7-9293-4F7C-ADD5-CA607AD7115F}" type="presOf" srcId="{388804E7-C9DC-4648-9FDE-6E64E82FBE72}" destId="{7915A92F-F51A-4F52-BF7C-B66A4BA7983A}" srcOrd="0" destOrd="0" presId="urn:microsoft.com/office/officeart/2018/5/layout/IconCircleLabelList"/>
    <dgm:cxn modelId="{DCF4CFCA-DFB5-4C89-B983-1BCEC907B644}" type="presOf" srcId="{090643C3-AA39-457F-B20A-9DD9F39E6E63}" destId="{0C87961D-5B21-4211-8F55-D237536C78D3}" srcOrd="0" destOrd="0" presId="urn:microsoft.com/office/officeart/2018/5/layout/IconCircleLabelList"/>
    <dgm:cxn modelId="{3C590587-7A94-4C1C-98DE-8EA65E5E9BE1}" type="presParOf" srcId="{7915A92F-F51A-4F52-BF7C-B66A4BA7983A}" destId="{74FE8239-42AA-4AEF-8994-64D70DFCC7B4}" srcOrd="0" destOrd="0" presId="urn:microsoft.com/office/officeart/2018/5/layout/IconCircleLabelList"/>
    <dgm:cxn modelId="{20E0ACCB-C64D-4049-A5D8-2BE4BE7073D6}" type="presParOf" srcId="{74FE8239-42AA-4AEF-8994-64D70DFCC7B4}" destId="{06EF53AC-B7AF-4EAF-926D-D1B01BF024A1}" srcOrd="0" destOrd="0" presId="urn:microsoft.com/office/officeart/2018/5/layout/IconCircleLabelList"/>
    <dgm:cxn modelId="{EFD97A69-B3EF-41A8-AA04-5F17B420E2AD}" type="presParOf" srcId="{74FE8239-42AA-4AEF-8994-64D70DFCC7B4}" destId="{7D8C9575-4A01-40AE-AF32-1C48C61EF9FF}" srcOrd="1" destOrd="0" presId="urn:microsoft.com/office/officeart/2018/5/layout/IconCircleLabelList"/>
    <dgm:cxn modelId="{533CED99-E395-4330-ABA2-E7E75281B4CF}" type="presParOf" srcId="{74FE8239-42AA-4AEF-8994-64D70DFCC7B4}" destId="{A2160E52-2CC2-434D-93C0-77D22EE9EFEB}" srcOrd="2" destOrd="0" presId="urn:microsoft.com/office/officeart/2018/5/layout/IconCircleLabelList"/>
    <dgm:cxn modelId="{E3355495-AB09-44FA-95BA-47E83B9819C0}" type="presParOf" srcId="{74FE8239-42AA-4AEF-8994-64D70DFCC7B4}" destId="{6C1B90EC-ADF6-49DE-A151-0ADE81D9D70B}" srcOrd="3" destOrd="0" presId="urn:microsoft.com/office/officeart/2018/5/layout/IconCircleLabelList"/>
    <dgm:cxn modelId="{7B3B41F6-5DBD-4FEF-840E-77F31CD972AE}" type="presParOf" srcId="{7915A92F-F51A-4F52-BF7C-B66A4BA7983A}" destId="{EA1D16C5-44BA-4A76-8848-7A6049805088}" srcOrd="1" destOrd="0" presId="urn:microsoft.com/office/officeart/2018/5/layout/IconCircleLabelList"/>
    <dgm:cxn modelId="{9CFE37D4-7885-44DB-9E3C-3BA7D230ED48}" type="presParOf" srcId="{7915A92F-F51A-4F52-BF7C-B66A4BA7983A}" destId="{0780030F-929E-4952-96D4-546BF218F0F8}" srcOrd="2" destOrd="0" presId="urn:microsoft.com/office/officeart/2018/5/layout/IconCircleLabelList"/>
    <dgm:cxn modelId="{546840CF-FEF3-4805-97CB-D02F2ADE6940}" type="presParOf" srcId="{0780030F-929E-4952-96D4-546BF218F0F8}" destId="{07EF2C86-8F5B-4997-ABA3-621F9B319F92}" srcOrd="0" destOrd="0" presId="urn:microsoft.com/office/officeart/2018/5/layout/IconCircleLabelList"/>
    <dgm:cxn modelId="{EB9F85C8-85B3-4CA1-A22F-DE564BBFD476}" type="presParOf" srcId="{0780030F-929E-4952-96D4-546BF218F0F8}" destId="{443A8E33-06BE-4332-86D8-54C84D0D3310}" srcOrd="1" destOrd="0" presId="urn:microsoft.com/office/officeart/2018/5/layout/IconCircleLabelList"/>
    <dgm:cxn modelId="{A7360877-9DFA-40D0-90AA-72DDB8A5C3CF}" type="presParOf" srcId="{0780030F-929E-4952-96D4-546BF218F0F8}" destId="{290949D5-BEA4-4F4F-97F7-90428F004315}" srcOrd="2" destOrd="0" presId="urn:microsoft.com/office/officeart/2018/5/layout/IconCircleLabelList"/>
    <dgm:cxn modelId="{14AB921E-3F6F-472C-A86C-37BD94707B19}" type="presParOf" srcId="{0780030F-929E-4952-96D4-546BF218F0F8}" destId="{B1CAFE05-849F-4A1A-AD3C-50F1086BE81A}" srcOrd="3" destOrd="0" presId="urn:microsoft.com/office/officeart/2018/5/layout/IconCircleLabelList"/>
    <dgm:cxn modelId="{D9691393-9056-4FC2-8ABD-7512562D3456}" type="presParOf" srcId="{7915A92F-F51A-4F52-BF7C-B66A4BA7983A}" destId="{B8EDEED8-16D6-4D0F-8B38-FB2663927619}" srcOrd="3" destOrd="0" presId="urn:microsoft.com/office/officeart/2018/5/layout/IconCircleLabelList"/>
    <dgm:cxn modelId="{C6D7785F-67CD-44FE-84AD-3A6D95648B77}" type="presParOf" srcId="{7915A92F-F51A-4F52-BF7C-B66A4BA7983A}" destId="{CF2624B1-1489-4C17-AC95-4C328E17C9DB}" srcOrd="4" destOrd="0" presId="urn:microsoft.com/office/officeart/2018/5/layout/IconCircleLabelList"/>
    <dgm:cxn modelId="{00DE5430-31D9-4CF8-89F4-0EC19753BF54}" type="presParOf" srcId="{CF2624B1-1489-4C17-AC95-4C328E17C9DB}" destId="{ED646AE1-5197-4388-BF30-C0667DE8B9EF}" srcOrd="0" destOrd="0" presId="urn:microsoft.com/office/officeart/2018/5/layout/IconCircleLabelList"/>
    <dgm:cxn modelId="{E3B05F80-9AD3-43AA-B25B-A5913A535C89}" type="presParOf" srcId="{CF2624B1-1489-4C17-AC95-4C328E17C9DB}" destId="{AB5AA618-EA13-493D-999D-1D0DC1BB9E5F}" srcOrd="1" destOrd="0" presId="urn:microsoft.com/office/officeart/2018/5/layout/IconCircleLabelList"/>
    <dgm:cxn modelId="{42696098-8671-4FA3-8F80-F69746C3F9A8}" type="presParOf" srcId="{CF2624B1-1489-4C17-AC95-4C328E17C9DB}" destId="{F1B9EB5E-A7C0-49D7-B2B9-E20FF4110891}" srcOrd="2" destOrd="0" presId="urn:microsoft.com/office/officeart/2018/5/layout/IconCircleLabelList"/>
    <dgm:cxn modelId="{856A771B-B227-449C-B832-2C5A4BEF4AB2}" type="presParOf" srcId="{CF2624B1-1489-4C17-AC95-4C328E17C9DB}" destId="{0C87961D-5B21-4211-8F55-D237536C78D3}" srcOrd="3" destOrd="0" presId="urn:microsoft.com/office/officeart/2018/5/layout/IconCircleLabelList"/>
    <dgm:cxn modelId="{0B5F54B7-58D3-4E72-B0B2-91EAEC50F694}" type="presParOf" srcId="{7915A92F-F51A-4F52-BF7C-B66A4BA7983A}" destId="{54834260-965A-4AFB-939C-84A9F688EA9D}" srcOrd="5" destOrd="0" presId="urn:microsoft.com/office/officeart/2018/5/layout/IconCircleLabelList"/>
    <dgm:cxn modelId="{30291DDF-56DA-4A1D-A601-EAA44B6FB6FF}" type="presParOf" srcId="{7915A92F-F51A-4F52-BF7C-B66A4BA7983A}" destId="{924F743B-C6BB-4375-B05F-0CF787EDB62B}" srcOrd="6" destOrd="0" presId="urn:microsoft.com/office/officeart/2018/5/layout/IconCircleLabelList"/>
    <dgm:cxn modelId="{D2C03703-714E-46D8-9607-F5AD01CF77C2}" type="presParOf" srcId="{924F743B-C6BB-4375-B05F-0CF787EDB62B}" destId="{1CF59DA7-75C5-479F-B52E-F71517F934D9}" srcOrd="0" destOrd="0" presId="urn:microsoft.com/office/officeart/2018/5/layout/IconCircleLabelList"/>
    <dgm:cxn modelId="{762BDCF2-0889-4320-96D4-6AE9AD82C4E0}" type="presParOf" srcId="{924F743B-C6BB-4375-B05F-0CF787EDB62B}" destId="{50AFE94B-2649-40D7-8D73-DF50D1FA8D54}" srcOrd="1" destOrd="0" presId="urn:microsoft.com/office/officeart/2018/5/layout/IconCircleLabelList"/>
    <dgm:cxn modelId="{7CAABDA2-C3D1-4689-A7F7-7A601AC8DC33}" type="presParOf" srcId="{924F743B-C6BB-4375-B05F-0CF787EDB62B}" destId="{0606D385-A0A2-4F3E-870E-6E9995C0E5F1}" srcOrd="2" destOrd="0" presId="urn:microsoft.com/office/officeart/2018/5/layout/IconCircleLabelList"/>
    <dgm:cxn modelId="{E7E2B1CB-4D49-4661-8C9D-4397F9F94EA9}" type="presParOf" srcId="{924F743B-C6BB-4375-B05F-0CF787EDB62B}" destId="{0BAA6B42-15CD-475B-8B94-B1C9EA1D7292}" srcOrd="3" destOrd="0" presId="urn:microsoft.com/office/officeart/2018/5/layout/IconCircleLabelList"/>
    <dgm:cxn modelId="{4CE9CD30-5B79-4BB3-AB73-771C61F9E2DB}" type="presParOf" srcId="{7915A92F-F51A-4F52-BF7C-B66A4BA7983A}" destId="{0E90AD0D-6EAF-4A9B-A9A7-0E0E7F090125}" srcOrd="7" destOrd="0" presId="urn:microsoft.com/office/officeart/2018/5/layout/IconCircleLabelList"/>
    <dgm:cxn modelId="{473112D4-359B-4E6E-9E11-5F91EA086737}" type="presParOf" srcId="{7915A92F-F51A-4F52-BF7C-B66A4BA7983A}" destId="{937188F5-9907-49E5-81AF-72F2954EFF32}" srcOrd="8" destOrd="0" presId="urn:microsoft.com/office/officeart/2018/5/layout/IconCircleLabelList"/>
    <dgm:cxn modelId="{94A8BF00-0681-4936-9BB1-1465501DE281}" type="presParOf" srcId="{937188F5-9907-49E5-81AF-72F2954EFF32}" destId="{8FE60494-CCA2-4FEB-BBE2-A69092056DC7}" srcOrd="0" destOrd="0" presId="urn:microsoft.com/office/officeart/2018/5/layout/IconCircleLabelList"/>
    <dgm:cxn modelId="{6DF2BE62-0BDE-4F0F-B9D2-76EF49857146}" type="presParOf" srcId="{937188F5-9907-49E5-81AF-72F2954EFF32}" destId="{CA4F53E2-EC29-43D5-A8B4-BA858D86C47E}" srcOrd="1" destOrd="0" presId="urn:microsoft.com/office/officeart/2018/5/layout/IconCircleLabelList"/>
    <dgm:cxn modelId="{B581FE1B-904F-4CFA-A84E-92D876E8E57D}" type="presParOf" srcId="{937188F5-9907-49E5-81AF-72F2954EFF32}" destId="{F5CF6F7B-A8E7-4AF2-95DB-6A71B2BB2A46}" srcOrd="2" destOrd="0" presId="urn:microsoft.com/office/officeart/2018/5/layout/IconCircleLabelList"/>
    <dgm:cxn modelId="{1C379DDE-AC6C-4A72-A96C-68EB0A468DE3}" type="presParOf" srcId="{937188F5-9907-49E5-81AF-72F2954EFF32}" destId="{2A048954-F068-42B5-8012-85A77A2F6DAE}" srcOrd="3" destOrd="0" presId="urn:microsoft.com/office/officeart/2018/5/layout/IconCircleLabelList"/>
    <dgm:cxn modelId="{6AC739C8-13E5-49F1-8F3A-7FD715AF7340}" type="presParOf" srcId="{7915A92F-F51A-4F52-BF7C-B66A4BA7983A}" destId="{7E91314E-AD12-4D74-BC9D-57F21FB13ED6}" srcOrd="9" destOrd="0" presId="urn:microsoft.com/office/officeart/2018/5/layout/IconCircleLabelList"/>
    <dgm:cxn modelId="{65DF3919-CD7C-48D2-BFFE-CF6B5248A6D4}" type="presParOf" srcId="{7915A92F-F51A-4F52-BF7C-B66A4BA7983A}" destId="{31CD0E98-4C70-41CD-84C4-CC14B8CF678E}" srcOrd="10" destOrd="0" presId="urn:microsoft.com/office/officeart/2018/5/layout/IconCircleLabelList"/>
    <dgm:cxn modelId="{69015AB8-CDAD-4796-B609-36B4D97C6C53}" type="presParOf" srcId="{31CD0E98-4C70-41CD-84C4-CC14B8CF678E}" destId="{F3689FB6-CDE6-4F35-A495-0F0ACC6D48E7}" srcOrd="0" destOrd="0" presId="urn:microsoft.com/office/officeart/2018/5/layout/IconCircleLabelList"/>
    <dgm:cxn modelId="{23499980-5DCB-4670-8A30-6CF03955CBAA}" type="presParOf" srcId="{31CD0E98-4C70-41CD-84C4-CC14B8CF678E}" destId="{67B75E70-AE73-4DD5-B951-B45E6E7AFA41}" srcOrd="1" destOrd="0" presId="urn:microsoft.com/office/officeart/2018/5/layout/IconCircleLabelList"/>
    <dgm:cxn modelId="{C5D9E239-A574-43FA-9783-4389E605155B}" type="presParOf" srcId="{31CD0E98-4C70-41CD-84C4-CC14B8CF678E}" destId="{C67054B4-BA33-4205-A9B3-844A68DAD2C7}" srcOrd="2" destOrd="0" presId="urn:microsoft.com/office/officeart/2018/5/layout/IconCircleLabelList"/>
    <dgm:cxn modelId="{D07406D7-CF2B-4CCE-8716-CDCDD375DB58}" type="presParOf" srcId="{31CD0E98-4C70-41CD-84C4-CC14B8CF678E}" destId="{18162E8D-2BBA-4198-9EF1-BA07B0572600}"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208254-CAEF-4F96-A808-1C9A8E96F7D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7A1FDF5-0056-4299-ABB4-4BEF3777BA21}">
      <dgm:prSet/>
      <dgm:spPr/>
      <dgm:t>
        <a:bodyPr/>
        <a:lstStyle/>
        <a:p>
          <a:r>
            <a:rPr lang="en-US"/>
            <a:t>Exploratory data analysis results</a:t>
          </a:r>
        </a:p>
      </dgm:t>
    </dgm:pt>
    <dgm:pt modelId="{15E67107-F495-44DD-91D3-DBE69EB6760F}" type="parTrans" cxnId="{F3DA2FD0-EAE3-4BA1-8CE7-EF79919E611C}">
      <dgm:prSet/>
      <dgm:spPr/>
      <dgm:t>
        <a:bodyPr/>
        <a:lstStyle/>
        <a:p>
          <a:endParaRPr lang="en-US"/>
        </a:p>
      </dgm:t>
    </dgm:pt>
    <dgm:pt modelId="{378246BC-C28B-4814-877A-1FF18784ADF0}" type="sibTrans" cxnId="{F3DA2FD0-EAE3-4BA1-8CE7-EF79919E611C}">
      <dgm:prSet/>
      <dgm:spPr/>
      <dgm:t>
        <a:bodyPr/>
        <a:lstStyle/>
        <a:p>
          <a:endParaRPr lang="en-US"/>
        </a:p>
      </dgm:t>
    </dgm:pt>
    <dgm:pt modelId="{AB6F6B7A-73C6-45EF-8C70-6109F51055AF}">
      <dgm:prSet/>
      <dgm:spPr/>
      <dgm:t>
        <a:bodyPr/>
        <a:lstStyle/>
        <a:p>
          <a:r>
            <a:rPr lang="en-US"/>
            <a:t>Interactive analytics demo in screenshots</a:t>
          </a:r>
        </a:p>
      </dgm:t>
    </dgm:pt>
    <dgm:pt modelId="{1B882FDA-37AB-4C8F-978F-E54D3BFBEFFE}" type="parTrans" cxnId="{FC036191-49DA-4DDB-8883-CACD08DA7E5E}">
      <dgm:prSet/>
      <dgm:spPr/>
      <dgm:t>
        <a:bodyPr/>
        <a:lstStyle/>
        <a:p>
          <a:endParaRPr lang="en-US"/>
        </a:p>
      </dgm:t>
    </dgm:pt>
    <dgm:pt modelId="{FAFC8BFC-D4D9-4321-AAA4-926CC855D122}" type="sibTrans" cxnId="{FC036191-49DA-4DDB-8883-CACD08DA7E5E}">
      <dgm:prSet/>
      <dgm:spPr/>
      <dgm:t>
        <a:bodyPr/>
        <a:lstStyle/>
        <a:p>
          <a:endParaRPr lang="en-US"/>
        </a:p>
      </dgm:t>
    </dgm:pt>
    <dgm:pt modelId="{6D77989C-45EF-4CEB-8EF3-7CBC2AA00625}">
      <dgm:prSet/>
      <dgm:spPr/>
      <dgm:t>
        <a:bodyPr/>
        <a:lstStyle/>
        <a:p>
          <a:r>
            <a:rPr lang="en-US"/>
            <a:t>Predictive analysis results</a:t>
          </a:r>
        </a:p>
      </dgm:t>
    </dgm:pt>
    <dgm:pt modelId="{3212C4DE-7C2E-400F-A15F-6B563AE9F3CB}" type="parTrans" cxnId="{EAF51A20-5A29-425C-A2B0-E8D30B9DD2AC}">
      <dgm:prSet/>
      <dgm:spPr/>
      <dgm:t>
        <a:bodyPr/>
        <a:lstStyle/>
        <a:p>
          <a:endParaRPr lang="en-US"/>
        </a:p>
      </dgm:t>
    </dgm:pt>
    <dgm:pt modelId="{5D752C39-8D3A-4052-A375-1E5FE2728A41}" type="sibTrans" cxnId="{EAF51A20-5A29-425C-A2B0-E8D30B9DD2AC}">
      <dgm:prSet/>
      <dgm:spPr/>
      <dgm:t>
        <a:bodyPr/>
        <a:lstStyle/>
        <a:p>
          <a:endParaRPr lang="en-US"/>
        </a:p>
      </dgm:t>
    </dgm:pt>
    <dgm:pt modelId="{4D75CD77-4FA8-4C76-845B-BADAF4D4D8DB}" type="pres">
      <dgm:prSet presAssocID="{BC208254-CAEF-4F96-A808-1C9A8E96F7DD}" presName="root" presStyleCnt="0">
        <dgm:presLayoutVars>
          <dgm:dir/>
          <dgm:resizeHandles val="exact"/>
        </dgm:presLayoutVars>
      </dgm:prSet>
      <dgm:spPr/>
    </dgm:pt>
    <dgm:pt modelId="{B34EF389-83EE-4DFB-A707-1FADE92082E3}" type="pres">
      <dgm:prSet presAssocID="{97A1FDF5-0056-4299-ABB4-4BEF3777BA21}" presName="compNode" presStyleCnt="0"/>
      <dgm:spPr/>
    </dgm:pt>
    <dgm:pt modelId="{38504D48-79A9-44A4-A9EE-53EAF0DE5462}" type="pres">
      <dgm:prSet presAssocID="{97A1FDF5-0056-4299-ABB4-4BEF3777BA21}" presName="bgRect" presStyleLbl="bgShp" presStyleIdx="0" presStyleCnt="3"/>
      <dgm:spPr/>
    </dgm:pt>
    <dgm:pt modelId="{EBBEF323-672F-4033-B99D-798054F61C63}" type="pres">
      <dgm:prSet presAssocID="{97A1FDF5-0056-4299-ABB4-4BEF3777BA2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4F656AB-7A43-414B-BEBF-EE644B1B833D}" type="pres">
      <dgm:prSet presAssocID="{97A1FDF5-0056-4299-ABB4-4BEF3777BA21}" presName="spaceRect" presStyleCnt="0"/>
      <dgm:spPr/>
    </dgm:pt>
    <dgm:pt modelId="{C453A62A-4780-44B2-B503-32EABEA85B8A}" type="pres">
      <dgm:prSet presAssocID="{97A1FDF5-0056-4299-ABB4-4BEF3777BA21}" presName="parTx" presStyleLbl="revTx" presStyleIdx="0" presStyleCnt="3">
        <dgm:presLayoutVars>
          <dgm:chMax val="0"/>
          <dgm:chPref val="0"/>
        </dgm:presLayoutVars>
      </dgm:prSet>
      <dgm:spPr/>
    </dgm:pt>
    <dgm:pt modelId="{7F3EF9ED-D010-4226-ADD9-DDF6CD42B866}" type="pres">
      <dgm:prSet presAssocID="{378246BC-C28B-4814-877A-1FF18784ADF0}" presName="sibTrans" presStyleCnt="0"/>
      <dgm:spPr/>
    </dgm:pt>
    <dgm:pt modelId="{4B4526A7-5A21-4D45-8B9C-6938EDBC3C5F}" type="pres">
      <dgm:prSet presAssocID="{AB6F6B7A-73C6-45EF-8C70-6109F51055AF}" presName="compNode" presStyleCnt="0"/>
      <dgm:spPr/>
    </dgm:pt>
    <dgm:pt modelId="{5BB8B93B-DD6E-40DA-92C1-93E8A09334EE}" type="pres">
      <dgm:prSet presAssocID="{AB6F6B7A-73C6-45EF-8C70-6109F51055AF}" presName="bgRect" presStyleLbl="bgShp" presStyleIdx="1" presStyleCnt="3"/>
      <dgm:spPr/>
    </dgm:pt>
    <dgm:pt modelId="{27C09C1E-4895-4160-AC2F-1F9C3107A37C}" type="pres">
      <dgm:prSet presAssocID="{AB6F6B7A-73C6-45EF-8C70-6109F51055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C9795D88-FA51-4D83-8CBF-F219594ED004}" type="pres">
      <dgm:prSet presAssocID="{AB6F6B7A-73C6-45EF-8C70-6109F51055AF}" presName="spaceRect" presStyleCnt="0"/>
      <dgm:spPr/>
    </dgm:pt>
    <dgm:pt modelId="{443A5634-9A8F-4F68-89AE-2A7E716E52D7}" type="pres">
      <dgm:prSet presAssocID="{AB6F6B7A-73C6-45EF-8C70-6109F51055AF}" presName="parTx" presStyleLbl="revTx" presStyleIdx="1" presStyleCnt="3">
        <dgm:presLayoutVars>
          <dgm:chMax val="0"/>
          <dgm:chPref val="0"/>
        </dgm:presLayoutVars>
      </dgm:prSet>
      <dgm:spPr/>
    </dgm:pt>
    <dgm:pt modelId="{E947843C-46C3-4B77-8573-D9C8B8467A4F}" type="pres">
      <dgm:prSet presAssocID="{FAFC8BFC-D4D9-4321-AAA4-926CC855D122}" presName="sibTrans" presStyleCnt="0"/>
      <dgm:spPr/>
    </dgm:pt>
    <dgm:pt modelId="{D88D4B9B-2D93-4355-8B65-8B618258EEBF}" type="pres">
      <dgm:prSet presAssocID="{6D77989C-45EF-4CEB-8EF3-7CBC2AA00625}" presName="compNode" presStyleCnt="0"/>
      <dgm:spPr/>
    </dgm:pt>
    <dgm:pt modelId="{5CB0D0F0-0F6A-4684-A021-8F11F0A28246}" type="pres">
      <dgm:prSet presAssocID="{6D77989C-45EF-4CEB-8EF3-7CBC2AA00625}" presName="bgRect" presStyleLbl="bgShp" presStyleIdx="2" presStyleCnt="3"/>
      <dgm:spPr/>
    </dgm:pt>
    <dgm:pt modelId="{819AB483-5CF5-45E8-857C-30499366DFD4}" type="pres">
      <dgm:prSet presAssocID="{6D77989C-45EF-4CEB-8EF3-7CBC2AA006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CF5B502E-9382-4A64-B5F5-6E5A1A8E0E9C}" type="pres">
      <dgm:prSet presAssocID="{6D77989C-45EF-4CEB-8EF3-7CBC2AA00625}" presName="spaceRect" presStyleCnt="0"/>
      <dgm:spPr/>
    </dgm:pt>
    <dgm:pt modelId="{A3C87553-94BE-4B84-8853-AEC7E40596BC}" type="pres">
      <dgm:prSet presAssocID="{6D77989C-45EF-4CEB-8EF3-7CBC2AA00625}" presName="parTx" presStyleLbl="revTx" presStyleIdx="2" presStyleCnt="3">
        <dgm:presLayoutVars>
          <dgm:chMax val="0"/>
          <dgm:chPref val="0"/>
        </dgm:presLayoutVars>
      </dgm:prSet>
      <dgm:spPr/>
    </dgm:pt>
  </dgm:ptLst>
  <dgm:cxnLst>
    <dgm:cxn modelId="{03ECE41A-C4B9-4356-B1F8-112A00E4DF67}" type="presOf" srcId="{AB6F6B7A-73C6-45EF-8C70-6109F51055AF}" destId="{443A5634-9A8F-4F68-89AE-2A7E716E52D7}" srcOrd="0" destOrd="0" presId="urn:microsoft.com/office/officeart/2018/2/layout/IconVerticalSolidList"/>
    <dgm:cxn modelId="{EAF51A20-5A29-425C-A2B0-E8D30B9DD2AC}" srcId="{BC208254-CAEF-4F96-A808-1C9A8E96F7DD}" destId="{6D77989C-45EF-4CEB-8EF3-7CBC2AA00625}" srcOrd="2" destOrd="0" parTransId="{3212C4DE-7C2E-400F-A15F-6B563AE9F3CB}" sibTransId="{5D752C39-8D3A-4052-A375-1E5FE2728A41}"/>
    <dgm:cxn modelId="{F0AA9021-EC4A-499A-BC73-C3CD471A3853}" type="presOf" srcId="{97A1FDF5-0056-4299-ABB4-4BEF3777BA21}" destId="{C453A62A-4780-44B2-B503-32EABEA85B8A}" srcOrd="0" destOrd="0" presId="urn:microsoft.com/office/officeart/2018/2/layout/IconVerticalSolidList"/>
    <dgm:cxn modelId="{9650A632-258E-4547-B87C-46BA538EF215}" type="presOf" srcId="{BC208254-CAEF-4F96-A808-1C9A8E96F7DD}" destId="{4D75CD77-4FA8-4C76-845B-BADAF4D4D8DB}" srcOrd="0" destOrd="0" presId="urn:microsoft.com/office/officeart/2018/2/layout/IconVerticalSolidList"/>
    <dgm:cxn modelId="{FE497E3B-4CFB-4F52-9C6A-368EED4125B2}" type="presOf" srcId="{6D77989C-45EF-4CEB-8EF3-7CBC2AA00625}" destId="{A3C87553-94BE-4B84-8853-AEC7E40596BC}" srcOrd="0" destOrd="0" presId="urn:microsoft.com/office/officeart/2018/2/layout/IconVerticalSolidList"/>
    <dgm:cxn modelId="{FC036191-49DA-4DDB-8883-CACD08DA7E5E}" srcId="{BC208254-CAEF-4F96-A808-1C9A8E96F7DD}" destId="{AB6F6B7A-73C6-45EF-8C70-6109F51055AF}" srcOrd="1" destOrd="0" parTransId="{1B882FDA-37AB-4C8F-978F-E54D3BFBEFFE}" sibTransId="{FAFC8BFC-D4D9-4321-AAA4-926CC855D122}"/>
    <dgm:cxn modelId="{F3DA2FD0-EAE3-4BA1-8CE7-EF79919E611C}" srcId="{BC208254-CAEF-4F96-A808-1C9A8E96F7DD}" destId="{97A1FDF5-0056-4299-ABB4-4BEF3777BA21}" srcOrd="0" destOrd="0" parTransId="{15E67107-F495-44DD-91D3-DBE69EB6760F}" sibTransId="{378246BC-C28B-4814-877A-1FF18784ADF0}"/>
    <dgm:cxn modelId="{83C7D41D-E0CF-400D-BD54-F09ADB6A1B18}" type="presParOf" srcId="{4D75CD77-4FA8-4C76-845B-BADAF4D4D8DB}" destId="{B34EF389-83EE-4DFB-A707-1FADE92082E3}" srcOrd="0" destOrd="0" presId="urn:microsoft.com/office/officeart/2018/2/layout/IconVerticalSolidList"/>
    <dgm:cxn modelId="{DE99EC27-CBAB-45AC-815B-D632D7D86F12}" type="presParOf" srcId="{B34EF389-83EE-4DFB-A707-1FADE92082E3}" destId="{38504D48-79A9-44A4-A9EE-53EAF0DE5462}" srcOrd="0" destOrd="0" presId="urn:microsoft.com/office/officeart/2018/2/layout/IconVerticalSolidList"/>
    <dgm:cxn modelId="{9E070D13-12B8-4B25-BD0B-D6949D6D137A}" type="presParOf" srcId="{B34EF389-83EE-4DFB-A707-1FADE92082E3}" destId="{EBBEF323-672F-4033-B99D-798054F61C63}" srcOrd="1" destOrd="0" presId="urn:microsoft.com/office/officeart/2018/2/layout/IconVerticalSolidList"/>
    <dgm:cxn modelId="{D0D6AB49-2E06-4EEB-A16F-C2F38DB2E81F}" type="presParOf" srcId="{B34EF389-83EE-4DFB-A707-1FADE92082E3}" destId="{04F656AB-7A43-414B-BEBF-EE644B1B833D}" srcOrd="2" destOrd="0" presId="urn:microsoft.com/office/officeart/2018/2/layout/IconVerticalSolidList"/>
    <dgm:cxn modelId="{75C8C08A-B465-439A-A04C-49F0E5548A45}" type="presParOf" srcId="{B34EF389-83EE-4DFB-A707-1FADE92082E3}" destId="{C453A62A-4780-44B2-B503-32EABEA85B8A}" srcOrd="3" destOrd="0" presId="urn:microsoft.com/office/officeart/2018/2/layout/IconVerticalSolidList"/>
    <dgm:cxn modelId="{A0D5245E-91B5-498A-8AAB-67E2BEB22642}" type="presParOf" srcId="{4D75CD77-4FA8-4C76-845B-BADAF4D4D8DB}" destId="{7F3EF9ED-D010-4226-ADD9-DDF6CD42B866}" srcOrd="1" destOrd="0" presId="urn:microsoft.com/office/officeart/2018/2/layout/IconVerticalSolidList"/>
    <dgm:cxn modelId="{D836250C-046E-4B09-925D-736ADA7AF328}" type="presParOf" srcId="{4D75CD77-4FA8-4C76-845B-BADAF4D4D8DB}" destId="{4B4526A7-5A21-4D45-8B9C-6938EDBC3C5F}" srcOrd="2" destOrd="0" presId="urn:microsoft.com/office/officeart/2018/2/layout/IconVerticalSolidList"/>
    <dgm:cxn modelId="{6E8883E4-38C3-445D-8EF3-0EFD6CBF4C89}" type="presParOf" srcId="{4B4526A7-5A21-4D45-8B9C-6938EDBC3C5F}" destId="{5BB8B93B-DD6E-40DA-92C1-93E8A09334EE}" srcOrd="0" destOrd="0" presId="urn:microsoft.com/office/officeart/2018/2/layout/IconVerticalSolidList"/>
    <dgm:cxn modelId="{68A1893F-B7D2-479C-BF6B-E881630C0711}" type="presParOf" srcId="{4B4526A7-5A21-4D45-8B9C-6938EDBC3C5F}" destId="{27C09C1E-4895-4160-AC2F-1F9C3107A37C}" srcOrd="1" destOrd="0" presId="urn:microsoft.com/office/officeart/2018/2/layout/IconVerticalSolidList"/>
    <dgm:cxn modelId="{56573E4D-CC01-41FC-A3A4-905D07472CEC}" type="presParOf" srcId="{4B4526A7-5A21-4D45-8B9C-6938EDBC3C5F}" destId="{C9795D88-FA51-4D83-8CBF-F219594ED004}" srcOrd="2" destOrd="0" presId="urn:microsoft.com/office/officeart/2018/2/layout/IconVerticalSolidList"/>
    <dgm:cxn modelId="{884CC63F-8FFB-4D6D-9B7E-0DE1F587244F}" type="presParOf" srcId="{4B4526A7-5A21-4D45-8B9C-6938EDBC3C5F}" destId="{443A5634-9A8F-4F68-89AE-2A7E716E52D7}" srcOrd="3" destOrd="0" presId="urn:microsoft.com/office/officeart/2018/2/layout/IconVerticalSolidList"/>
    <dgm:cxn modelId="{9B2C7BDA-A2A5-45B0-A789-25B197454C5A}" type="presParOf" srcId="{4D75CD77-4FA8-4C76-845B-BADAF4D4D8DB}" destId="{E947843C-46C3-4B77-8573-D9C8B8467A4F}" srcOrd="3" destOrd="0" presId="urn:microsoft.com/office/officeart/2018/2/layout/IconVerticalSolidList"/>
    <dgm:cxn modelId="{4EFB37E8-022D-465E-99DD-506F9D2EA82C}" type="presParOf" srcId="{4D75CD77-4FA8-4C76-845B-BADAF4D4D8DB}" destId="{D88D4B9B-2D93-4355-8B65-8B618258EEBF}" srcOrd="4" destOrd="0" presId="urn:microsoft.com/office/officeart/2018/2/layout/IconVerticalSolidList"/>
    <dgm:cxn modelId="{352DE289-DA61-4875-AB0B-684E00890AFB}" type="presParOf" srcId="{D88D4B9B-2D93-4355-8B65-8B618258EEBF}" destId="{5CB0D0F0-0F6A-4684-A021-8F11F0A28246}" srcOrd="0" destOrd="0" presId="urn:microsoft.com/office/officeart/2018/2/layout/IconVerticalSolidList"/>
    <dgm:cxn modelId="{E7AF5E5E-AFE6-4B4B-9BBB-0D611F62D3CE}" type="presParOf" srcId="{D88D4B9B-2D93-4355-8B65-8B618258EEBF}" destId="{819AB483-5CF5-45E8-857C-30499366DFD4}" srcOrd="1" destOrd="0" presId="urn:microsoft.com/office/officeart/2018/2/layout/IconVerticalSolidList"/>
    <dgm:cxn modelId="{1C7ADA8E-13BA-4EFC-9D76-915B7C266C9F}" type="presParOf" srcId="{D88D4B9B-2D93-4355-8B65-8B618258EEBF}" destId="{CF5B502E-9382-4A64-B5F5-6E5A1A8E0E9C}" srcOrd="2" destOrd="0" presId="urn:microsoft.com/office/officeart/2018/2/layout/IconVerticalSolidList"/>
    <dgm:cxn modelId="{E299DF8D-8E4A-4405-A083-7F2DBB180C30}" type="presParOf" srcId="{D88D4B9B-2D93-4355-8B65-8B618258EEBF}" destId="{A3C87553-94BE-4B84-8853-AEC7E40596B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99CDFA7-6FF2-4B9D-99EE-5F0DEDD9165D}"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F74F0035-973F-494C-B311-7F685D5B8344}">
      <dgm:prSet/>
      <dgm:spPr/>
      <dgm:t>
        <a:bodyPr/>
        <a:lstStyle/>
        <a:p>
          <a:r>
            <a:rPr lang="en-US"/>
            <a:t>KSC LC-39A has had the most successful launches.</a:t>
          </a:r>
        </a:p>
      </dgm:t>
    </dgm:pt>
    <dgm:pt modelId="{C24E33A4-B23F-4324-8BDB-8FD5CCB04F79}" type="parTrans" cxnId="{2D78D38E-5C20-4790-B23E-1DF4AA91DFA6}">
      <dgm:prSet/>
      <dgm:spPr/>
      <dgm:t>
        <a:bodyPr/>
        <a:lstStyle/>
        <a:p>
          <a:endParaRPr lang="en-US"/>
        </a:p>
      </dgm:t>
    </dgm:pt>
    <dgm:pt modelId="{36522D5E-85D2-43F5-8D60-7B75433EAF13}" type="sibTrans" cxnId="{2D78D38E-5C20-4790-B23E-1DF4AA91DFA6}">
      <dgm:prSet/>
      <dgm:spPr/>
      <dgm:t>
        <a:bodyPr/>
        <a:lstStyle/>
        <a:p>
          <a:endParaRPr lang="en-US"/>
        </a:p>
      </dgm:t>
    </dgm:pt>
    <dgm:pt modelId="{17DFCEB4-EBF1-4600-ABD3-13BAF4D13326}">
      <dgm:prSet/>
      <dgm:spPr/>
      <dgm:t>
        <a:bodyPr/>
        <a:lstStyle/>
        <a:p>
          <a:r>
            <a:rPr lang="en-US"/>
            <a:t>GEO, HEO, SSO, ES-L1 Orbits have the best average success rates.</a:t>
          </a:r>
        </a:p>
      </dgm:t>
    </dgm:pt>
    <dgm:pt modelId="{A9A6660F-84EE-4FF2-8A8B-CE10AB973FDB}" type="parTrans" cxnId="{604A5709-0EAD-4489-9CD1-F14C970DEB65}">
      <dgm:prSet/>
      <dgm:spPr/>
      <dgm:t>
        <a:bodyPr/>
        <a:lstStyle/>
        <a:p>
          <a:endParaRPr lang="en-US"/>
        </a:p>
      </dgm:t>
    </dgm:pt>
    <dgm:pt modelId="{45B7AB67-69C1-4A3B-AB06-D75E5F3681A1}" type="sibTrans" cxnId="{604A5709-0EAD-4489-9CD1-F14C970DEB65}">
      <dgm:prSet/>
      <dgm:spPr/>
      <dgm:t>
        <a:bodyPr/>
        <a:lstStyle/>
        <a:p>
          <a:endParaRPr lang="en-US"/>
        </a:p>
      </dgm:t>
    </dgm:pt>
    <dgm:pt modelId="{7AA91C5C-EBFF-4703-BC38-264B5F293822}">
      <dgm:prSet/>
      <dgm:spPr/>
      <dgm:t>
        <a:bodyPr/>
        <a:lstStyle/>
        <a:p>
          <a:r>
            <a:rPr lang="en-US" dirty="0"/>
            <a:t>Lower Weighted Payloads (&lt; 5000kg) have higher success rates than heavier payloads. </a:t>
          </a:r>
        </a:p>
      </dgm:t>
    </dgm:pt>
    <dgm:pt modelId="{9040FF50-4F15-4077-A03F-6D989096C978}" type="parTrans" cxnId="{BB09BB41-C373-4D72-B5E5-429F39BDFDFF}">
      <dgm:prSet/>
      <dgm:spPr/>
      <dgm:t>
        <a:bodyPr/>
        <a:lstStyle/>
        <a:p>
          <a:endParaRPr lang="en-US"/>
        </a:p>
      </dgm:t>
    </dgm:pt>
    <dgm:pt modelId="{91558B5D-A64D-4A07-8680-BBE1BE52A479}" type="sibTrans" cxnId="{BB09BB41-C373-4D72-B5E5-429F39BDFDFF}">
      <dgm:prSet/>
      <dgm:spPr/>
      <dgm:t>
        <a:bodyPr/>
        <a:lstStyle/>
        <a:p>
          <a:endParaRPr lang="en-US"/>
        </a:p>
      </dgm:t>
    </dgm:pt>
    <dgm:pt modelId="{020D666A-073A-4DFD-9D5E-413D2C376961}">
      <dgm:prSet/>
      <dgm:spPr/>
      <dgm:t>
        <a:bodyPr/>
        <a:lstStyle/>
        <a:p>
          <a:r>
            <a:rPr lang="en-US"/>
            <a:t>A DecisionTree Classifier Algorithm is the best model for predicting success rates given this data set, with a near 90% accuracy on the training data.</a:t>
          </a:r>
        </a:p>
      </dgm:t>
    </dgm:pt>
    <dgm:pt modelId="{46CB1A03-451B-43B1-8487-6D85F57D91BE}" type="parTrans" cxnId="{8C403065-69E6-404E-B94A-0A58733B092E}">
      <dgm:prSet/>
      <dgm:spPr/>
      <dgm:t>
        <a:bodyPr/>
        <a:lstStyle/>
        <a:p>
          <a:endParaRPr lang="en-US"/>
        </a:p>
      </dgm:t>
    </dgm:pt>
    <dgm:pt modelId="{7774609B-7270-493B-A9B5-2CD53031DCDC}" type="sibTrans" cxnId="{8C403065-69E6-404E-B94A-0A58733B092E}">
      <dgm:prSet/>
      <dgm:spPr/>
      <dgm:t>
        <a:bodyPr/>
        <a:lstStyle/>
        <a:p>
          <a:endParaRPr lang="en-US"/>
        </a:p>
      </dgm:t>
    </dgm:pt>
    <dgm:pt modelId="{DAFCFE16-5622-4C0B-8E77-925C13FFE02E}" type="pres">
      <dgm:prSet presAssocID="{E99CDFA7-6FF2-4B9D-99EE-5F0DEDD9165D}" presName="vert0" presStyleCnt="0">
        <dgm:presLayoutVars>
          <dgm:dir/>
          <dgm:animOne val="branch"/>
          <dgm:animLvl val="lvl"/>
        </dgm:presLayoutVars>
      </dgm:prSet>
      <dgm:spPr/>
    </dgm:pt>
    <dgm:pt modelId="{FF7A8CC3-7C0B-4959-8A7F-EB72801F8ED3}" type="pres">
      <dgm:prSet presAssocID="{F74F0035-973F-494C-B311-7F685D5B8344}" presName="thickLine" presStyleLbl="alignNode1" presStyleIdx="0" presStyleCnt="4"/>
      <dgm:spPr/>
    </dgm:pt>
    <dgm:pt modelId="{816D5BF7-CAB2-4691-8D30-BA75EA97C619}" type="pres">
      <dgm:prSet presAssocID="{F74F0035-973F-494C-B311-7F685D5B8344}" presName="horz1" presStyleCnt="0"/>
      <dgm:spPr/>
    </dgm:pt>
    <dgm:pt modelId="{C4B9EF8D-4B03-4F4C-8C09-119C031EA28C}" type="pres">
      <dgm:prSet presAssocID="{F74F0035-973F-494C-B311-7F685D5B8344}" presName="tx1" presStyleLbl="revTx" presStyleIdx="0" presStyleCnt="4"/>
      <dgm:spPr/>
    </dgm:pt>
    <dgm:pt modelId="{9FBF65AC-24F3-4FA6-96AA-CFB35DCB3109}" type="pres">
      <dgm:prSet presAssocID="{F74F0035-973F-494C-B311-7F685D5B8344}" presName="vert1" presStyleCnt="0"/>
      <dgm:spPr/>
    </dgm:pt>
    <dgm:pt modelId="{281237A0-8C26-4E80-9FEC-36C312340BD8}" type="pres">
      <dgm:prSet presAssocID="{17DFCEB4-EBF1-4600-ABD3-13BAF4D13326}" presName="thickLine" presStyleLbl="alignNode1" presStyleIdx="1" presStyleCnt="4"/>
      <dgm:spPr/>
    </dgm:pt>
    <dgm:pt modelId="{F31FAA5F-C541-463A-BF9B-B6F93E0B3B97}" type="pres">
      <dgm:prSet presAssocID="{17DFCEB4-EBF1-4600-ABD3-13BAF4D13326}" presName="horz1" presStyleCnt="0"/>
      <dgm:spPr/>
    </dgm:pt>
    <dgm:pt modelId="{E737A8AD-EFC7-48EC-A7D8-6A435FC3006E}" type="pres">
      <dgm:prSet presAssocID="{17DFCEB4-EBF1-4600-ABD3-13BAF4D13326}" presName="tx1" presStyleLbl="revTx" presStyleIdx="1" presStyleCnt="4"/>
      <dgm:spPr/>
    </dgm:pt>
    <dgm:pt modelId="{65C3109D-8693-46A2-95C1-CDE12C6435D2}" type="pres">
      <dgm:prSet presAssocID="{17DFCEB4-EBF1-4600-ABD3-13BAF4D13326}" presName="vert1" presStyleCnt="0"/>
      <dgm:spPr/>
    </dgm:pt>
    <dgm:pt modelId="{7B7BFFB7-3495-4F27-900F-8B6DB7BD3511}" type="pres">
      <dgm:prSet presAssocID="{7AA91C5C-EBFF-4703-BC38-264B5F293822}" presName="thickLine" presStyleLbl="alignNode1" presStyleIdx="2" presStyleCnt="4"/>
      <dgm:spPr/>
    </dgm:pt>
    <dgm:pt modelId="{F6D77713-9EF9-4681-B4B1-ADFF449B3028}" type="pres">
      <dgm:prSet presAssocID="{7AA91C5C-EBFF-4703-BC38-264B5F293822}" presName="horz1" presStyleCnt="0"/>
      <dgm:spPr/>
    </dgm:pt>
    <dgm:pt modelId="{F7BA274A-E179-41FA-84A1-E516903D0D78}" type="pres">
      <dgm:prSet presAssocID="{7AA91C5C-EBFF-4703-BC38-264B5F293822}" presName="tx1" presStyleLbl="revTx" presStyleIdx="2" presStyleCnt="4"/>
      <dgm:spPr/>
    </dgm:pt>
    <dgm:pt modelId="{773127BE-D74E-4225-80EF-FB156D7D50AA}" type="pres">
      <dgm:prSet presAssocID="{7AA91C5C-EBFF-4703-BC38-264B5F293822}" presName="vert1" presStyleCnt="0"/>
      <dgm:spPr/>
    </dgm:pt>
    <dgm:pt modelId="{1C8827A6-62FB-4FFE-91C4-347C05043878}" type="pres">
      <dgm:prSet presAssocID="{020D666A-073A-4DFD-9D5E-413D2C376961}" presName="thickLine" presStyleLbl="alignNode1" presStyleIdx="3" presStyleCnt="4"/>
      <dgm:spPr/>
    </dgm:pt>
    <dgm:pt modelId="{0EC0EE44-5A7A-4F57-A7F6-61376E13F23C}" type="pres">
      <dgm:prSet presAssocID="{020D666A-073A-4DFD-9D5E-413D2C376961}" presName="horz1" presStyleCnt="0"/>
      <dgm:spPr/>
    </dgm:pt>
    <dgm:pt modelId="{97A6294C-3F00-4DE1-8462-D9A6E2710525}" type="pres">
      <dgm:prSet presAssocID="{020D666A-073A-4DFD-9D5E-413D2C376961}" presName="tx1" presStyleLbl="revTx" presStyleIdx="3" presStyleCnt="4"/>
      <dgm:spPr/>
    </dgm:pt>
    <dgm:pt modelId="{FD4ABF95-44E4-4F28-9C9B-48110D3A9EF1}" type="pres">
      <dgm:prSet presAssocID="{020D666A-073A-4DFD-9D5E-413D2C376961}" presName="vert1" presStyleCnt="0"/>
      <dgm:spPr/>
    </dgm:pt>
  </dgm:ptLst>
  <dgm:cxnLst>
    <dgm:cxn modelId="{604A5709-0EAD-4489-9CD1-F14C970DEB65}" srcId="{E99CDFA7-6FF2-4B9D-99EE-5F0DEDD9165D}" destId="{17DFCEB4-EBF1-4600-ABD3-13BAF4D13326}" srcOrd="1" destOrd="0" parTransId="{A9A6660F-84EE-4FF2-8A8B-CE10AB973FDB}" sibTransId="{45B7AB67-69C1-4A3B-AB06-D75E5F3681A1}"/>
    <dgm:cxn modelId="{5BBB7D5B-DAF7-49ED-90F7-795F5D58BD7C}" type="presOf" srcId="{E99CDFA7-6FF2-4B9D-99EE-5F0DEDD9165D}" destId="{DAFCFE16-5622-4C0B-8E77-925C13FFE02E}" srcOrd="0" destOrd="0" presId="urn:microsoft.com/office/officeart/2008/layout/LinedList"/>
    <dgm:cxn modelId="{BB09BB41-C373-4D72-B5E5-429F39BDFDFF}" srcId="{E99CDFA7-6FF2-4B9D-99EE-5F0DEDD9165D}" destId="{7AA91C5C-EBFF-4703-BC38-264B5F293822}" srcOrd="2" destOrd="0" parTransId="{9040FF50-4F15-4077-A03F-6D989096C978}" sibTransId="{91558B5D-A64D-4A07-8680-BBE1BE52A479}"/>
    <dgm:cxn modelId="{3D5F2C45-C8FB-4F8C-A503-652121F6C45A}" type="presOf" srcId="{17DFCEB4-EBF1-4600-ABD3-13BAF4D13326}" destId="{E737A8AD-EFC7-48EC-A7D8-6A435FC3006E}" srcOrd="0" destOrd="0" presId="urn:microsoft.com/office/officeart/2008/layout/LinedList"/>
    <dgm:cxn modelId="{8C403065-69E6-404E-B94A-0A58733B092E}" srcId="{E99CDFA7-6FF2-4B9D-99EE-5F0DEDD9165D}" destId="{020D666A-073A-4DFD-9D5E-413D2C376961}" srcOrd="3" destOrd="0" parTransId="{46CB1A03-451B-43B1-8487-6D85F57D91BE}" sibTransId="{7774609B-7270-493B-A9B5-2CD53031DCDC}"/>
    <dgm:cxn modelId="{2D78D38E-5C20-4790-B23E-1DF4AA91DFA6}" srcId="{E99CDFA7-6FF2-4B9D-99EE-5F0DEDD9165D}" destId="{F74F0035-973F-494C-B311-7F685D5B8344}" srcOrd="0" destOrd="0" parTransId="{C24E33A4-B23F-4324-8BDB-8FD5CCB04F79}" sibTransId="{36522D5E-85D2-43F5-8D60-7B75433EAF13}"/>
    <dgm:cxn modelId="{6CB369AD-C605-4AB8-994C-1BC2E6A47E03}" type="presOf" srcId="{F74F0035-973F-494C-B311-7F685D5B8344}" destId="{C4B9EF8D-4B03-4F4C-8C09-119C031EA28C}" srcOrd="0" destOrd="0" presId="urn:microsoft.com/office/officeart/2008/layout/LinedList"/>
    <dgm:cxn modelId="{74B448CF-E245-481C-8503-1D84F889EF70}" type="presOf" srcId="{020D666A-073A-4DFD-9D5E-413D2C376961}" destId="{97A6294C-3F00-4DE1-8462-D9A6E2710525}" srcOrd="0" destOrd="0" presId="urn:microsoft.com/office/officeart/2008/layout/LinedList"/>
    <dgm:cxn modelId="{B1B862F1-4EA5-4AE8-B25C-85374E763529}" type="presOf" srcId="{7AA91C5C-EBFF-4703-BC38-264B5F293822}" destId="{F7BA274A-E179-41FA-84A1-E516903D0D78}" srcOrd="0" destOrd="0" presId="urn:microsoft.com/office/officeart/2008/layout/LinedList"/>
    <dgm:cxn modelId="{5019517C-AA63-46E7-BD90-07B175D17C9A}" type="presParOf" srcId="{DAFCFE16-5622-4C0B-8E77-925C13FFE02E}" destId="{FF7A8CC3-7C0B-4959-8A7F-EB72801F8ED3}" srcOrd="0" destOrd="0" presId="urn:microsoft.com/office/officeart/2008/layout/LinedList"/>
    <dgm:cxn modelId="{5F621B4C-ACD9-4BF5-A164-BDF754F13F0B}" type="presParOf" srcId="{DAFCFE16-5622-4C0B-8E77-925C13FFE02E}" destId="{816D5BF7-CAB2-4691-8D30-BA75EA97C619}" srcOrd="1" destOrd="0" presId="urn:microsoft.com/office/officeart/2008/layout/LinedList"/>
    <dgm:cxn modelId="{20AAD62F-A151-47A2-AA56-D8FA870738F4}" type="presParOf" srcId="{816D5BF7-CAB2-4691-8D30-BA75EA97C619}" destId="{C4B9EF8D-4B03-4F4C-8C09-119C031EA28C}" srcOrd="0" destOrd="0" presId="urn:microsoft.com/office/officeart/2008/layout/LinedList"/>
    <dgm:cxn modelId="{D3AF795F-5875-47AC-8CC3-20AA5E0F317A}" type="presParOf" srcId="{816D5BF7-CAB2-4691-8D30-BA75EA97C619}" destId="{9FBF65AC-24F3-4FA6-96AA-CFB35DCB3109}" srcOrd="1" destOrd="0" presId="urn:microsoft.com/office/officeart/2008/layout/LinedList"/>
    <dgm:cxn modelId="{1B815909-9FFA-472E-B020-FDF0779FB5C0}" type="presParOf" srcId="{DAFCFE16-5622-4C0B-8E77-925C13FFE02E}" destId="{281237A0-8C26-4E80-9FEC-36C312340BD8}" srcOrd="2" destOrd="0" presId="urn:microsoft.com/office/officeart/2008/layout/LinedList"/>
    <dgm:cxn modelId="{85181C9F-2DCA-4109-84C5-CE02FF35E6FC}" type="presParOf" srcId="{DAFCFE16-5622-4C0B-8E77-925C13FFE02E}" destId="{F31FAA5F-C541-463A-BF9B-B6F93E0B3B97}" srcOrd="3" destOrd="0" presId="urn:microsoft.com/office/officeart/2008/layout/LinedList"/>
    <dgm:cxn modelId="{BE433DF4-469C-47B6-858B-BAC595FE1ABB}" type="presParOf" srcId="{F31FAA5F-C541-463A-BF9B-B6F93E0B3B97}" destId="{E737A8AD-EFC7-48EC-A7D8-6A435FC3006E}" srcOrd="0" destOrd="0" presId="urn:microsoft.com/office/officeart/2008/layout/LinedList"/>
    <dgm:cxn modelId="{B447C3B6-286D-43DA-A2AD-63683A84AF82}" type="presParOf" srcId="{F31FAA5F-C541-463A-BF9B-B6F93E0B3B97}" destId="{65C3109D-8693-46A2-95C1-CDE12C6435D2}" srcOrd="1" destOrd="0" presId="urn:microsoft.com/office/officeart/2008/layout/LinedList"/>
    <dgm:cxn modelId="{0D2E11EA-A95E-413E-A5C2-5A2589A38A90}" type="presParOf" srcId="{DAFCFE16-5622-4C0B-8E77-925C13FFE02E}" destId="{7B7BFFB7-3495-4F27-900F-8B6DB7BD3511}" srcOrd="4" destOrd="0" presId="urn:microsoft.com/office/officeart/2008/layout/LinedList"/>
    <dgm:cxn modelId="{173E182F-6073-4509-A66D-2D8ADEC91555}" type="presParOf" srcId="{DAFCFE16-5622-4C0B-8E77-925C13FFE02E}" destId="{F6D77713-9EF9-4681-B4B1-ADFF449B3028}" srcOrd="5" destOrd="0" presId="urn:microsoft.com/office/officeart/2008/layout/LinedList"/>
    <dgm:cxn modelId="{ABD27D05-2DD8-41EB-8F91-629DAC2ECC0D}" type="presParOf" srcId="{F6D77713-9EF9-4681-B4B1-ADFF449B3028}" destId="{F7BA274A-E179-41FA-84A1-E516903D0D78}" srcOrd="0" destOrd="0" presId="urn:microsoft.com/office/officeart/2008/layout/LinedList"/>
    <dgm:cxn modelId="{8DA16C30-233B-4341-9F18-9C6E78A08F6D}" type="presParOf" srcId="{F6D77713-9EF9-4681-B4B1-ADFF449B3028}" destId="{773127BE-D74E-4225-80EF-FB156D7D50AA}" srcOrd="1" destOrd="0" presId="urn:microsoft.com/office/officeart/2008/layout/LinedList"/>
    <dgm:cxn modelId="{AC74F8DA-4FAE-48FE-AB23-EF11B6FEDAFC}" type="presParOf" srcId="{DAFCFE16-5622-4C0B-8E77-925C13FFE02E}" destId="{1C8827A6-62FB-4FFE-91C4-347C05043878}" srcOrd="6" destOrd="0" presId="urn:microsoft.com/office/officeart/2008/layout/LinedList"/>
    <dgm:cxn modelId="{7C1AC487-70FE-4A78-81B1-85A7D9E16740}" type="presParOf" srcId="{DAFCFE16-5622-4C0B-8E77-925C13FFE02E}" destId="{0EC0EE44-5A7A-4F57-A7F6-61376E13F23C}" srcOrd="7" destOrd="0" presId="urn:microsoft.com/office/officeart/2008/layout/LinedList"/>
    <dgm:cxn modelId="{2F302B27-3005-48A7-AC7B-531DE42E37FB}" type="presParOf" srcId="{0EC0EE44-5A7A-4F57-A7F6-61376E13F23C}" destId="{97A6294C-3F00-4DE1-8462-D9A6E2710525}" srcOrd="0" destOrd="0" presId="urn:microsoft.com/office/officeart/2008/layout/LinedList"/>
    <dgm:cxn modelId="{2CA4BC68-882B-4C56-96DD-641A002F592D}" type="presParOf" srcId="{0EC0EE44-5A7A-4F57-A7F6-61376E13F23C}" destId="{FD4ABF95-44E4-4F28-9C9B-48110D3A9EF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11EBD7-AB67-4B7B-B129-931F071FF62E}" type="doc">
      <dgm:prSet loTypeId="urn:microsoft.com/office/officeart/2005/8/layout/bList2" loCatId="list" qsTypeId="urn:microsoft.com/office/officeart/2005/8/quickstyle/simple4" qsCatId="simple" csTypeId="urn:microsoft.com/office/officeart/2005/8/colors/accent0_3" csCatId="mainScheme" phldr="1"/>
      <dgm:spPr/>
      <dgm:t>
        <a:bodyPr/>
        <a:lstStyle/>
        <a:p>
          <a:endParaRPr lang="en-US"/>
        </a:p>
      </dgm:t>
    </dgm:pt>
    <dgm:pt modelId="{380B2EFA-FD1C-43F2-921F-BD9566A2C4EC}">
      <dgm:prSet/>
      <dgm:spPr/>
      <dgm:t>
        <a:bodyPr/>
        <a:lstStyle/>
        <a:p>
          <a:r>
            <a:rPr lang="en-US" dirty="0">
              <a:latin typeface="Algerian" panose="04020705040A02060702" pitchFamily="82" charset="0"/>
            </a:rPr>
            <a:t>Summary of methodologies</a:t>
          </a:r>
        </a:p>
      </dgm:t>
    </dgm:pt>
    <dgm:pt modelId="{68BB3F23-9554-432F-BC0E-1B0F4DF2666D}" type="parTrans" cxnId="{B2DAD1C7-551F-4DC6-872C-4725C5468FD6}">
      <dgm:prSet/>
      <dgm:spPr/>
      <dgm:t>
        <a:bodyPr/>
        <a:lstStyle/>
        <a:p>
          <a:endParaRPr lang="en-US"/>
        </a:p>
      </dgm:t>
    </dgm:pt>
    <dgm:pt modelId="{CDE113C6-9F35-4C01-9480-A6A4EBDD5A53}" type="sibTrans" cxnId="{B2DAD1C7-551F-4DC6-872C-4725C5468FD6}">
      <dgm:prSet/>
      <dgm:spPr/>
      <dgm:t>
        <a:bodyPr/>
        <a:lstStyle/>
        <a:p>
          <a:endParaRPr lang="en-US"/>
        </a:p>
      </dgm:t>
    </dgm:pt>
    <dgm:pt modelId="{D1CB9722-3586-48F6-98C4-1583C5383420}">
      <dgm:prSet custT="1"/>
      <dgm:spPr/>
      <dgm:t>
        <a:bodyPr/>
        <a:lstStyle/>
        <a:p>
          <a:pPr>
            <a:lnSpc>
              <a:spcPct val="100000"/>
            </a:lnSpc>
            <a:buFont typeface="Wingdings" panose="05000000000000000000" pitchFamily="2" charset="2"/>
            <a:buChar char="Ø"/>
          </a:pPr>
          <a:r>
            <a:rPr lang="en-US" sz="1700" dirty="0"/>
            <a:t>Data Collection using REST APIs and Web Scraping</a:t>
          </a:r>
        </a:p>
      </dgm:t>
    </dgm:pt>
    <dgm:pt modelId="{2F2E1477-EEB5-4213-9BFF-191DE5A6B6B7}" type="parTrans" cxnId="{475D8DB6-3ED8-4245-815A-B01B6BC823B8}">
      <dgm:prSet/>
      <dgm:spPr/>
      <dgm:t>
        <a:bodyPr/>
        <a:lstStyle/>
        <a:p>
          <a:endParaRPr lang="en-US"/>
        </a:p>
      </dgm:t>
    </dgm:pt>
    <dgm:pt modelId="{39789D64-6F56-4D78-B7F0-39F09091AC04}" type="sibTrans" cxnId="{475D8DB6-3ED8-4245-815A-B01B6BC823B8}">
      <dgm:prSet/>
      <dgm:spPr/>
      <dgm:t>
        <a:bodyPr/>
        <a:lstStyle/>
        <a:p>
          <a:endParaRPr lang="en-US"/>
        </a:p>
      </dgm:t>
    </dgm:pt>
    <dgm:pt modelId="{1A27000E-22DC-44D2-859D-8905C937B837}">
      <dgm:prSet custT="1"/>
      <dgm:spPr/>
      <dgm:t>
        <a:bodyPr/>
        <a:lstStyle/>
        <a:p>
          <a:pPr>
            <a:lnSpc>
              <a:spcPct val="100000"/>
            </a:lnSpc>
            <a:buFont typeface="Wingdings" panose="05000000000000000000" pitchFamily="2" charset="2"/>
            <a:buChar char="Ø"/>
          </a:pPr>
          <a:r>
            <a:rPr lang="en-US" sz="1700" dirty="0"/>
            <a:t>Data Wrangling to clean and aggregate data using Python Pandas and SQL</a:t>
          </a:r>
        </a:p>
      </dgm:t>
    </dgm:pt>
    <dgm:pt modelId="{2F6248FD-7AB3-410C-B2F3-18C2037FE85D}" type="parTrans" cxnId="{24C9F872-4916-4E2C-A7FE-E0DCDBCD9445}">
      <dgm:prSet/>
      <dgm:spPr/>
      <dgm:t>
        <a:bodyPr/>
        <a:lstStyle/>
        <a:p>
          <a:endParaRPr lang="en-US"/>
        </a:p>
      </dgm:t>
    </dgm:pt>
    <dgm:pt modelId="{5160B084-EF55-45F3-A84F-C5EAE7F947DA}" type="sibTrans" cxnId="{24C9F872-4916-4E2C-A7FE-E0DCDBCD9445}">
      <dgm:prSet/>
      <dgm:spPr/>
      <dgm:t>
        <a:bodyPr/>
        <a:lstStyle/>
        <a:p>
          <a:endParaRPr lang="en-US"/>
        </a:p>
      </dgm:t>
    </dgm:pt>
    <dgm:pt modelId="{7DCB33D5-C05E-4A2F-8C6A-C0C3F15BE5FC}">
      <dgm:prSet custT="1"/>
      <dgm:spPr/>
      <dgm:t>
        <a:bodyPr/>
        <a:lstStyle/>
        <a:p>
          <a:pPr>
            <a:lnSpc>
              <a:spcPct val="100000"/>
            </a:lnSpc>
            <a:buFont typeface="Wingdings" panose="05000000000000000000" pitchFamily="2" charset="2"/>
            <a:buChar char="Ø"/>
          </a:pPr>
          <a:r>
            <a:rPr lang="en-US" sz="1700" dirty="0"/>
            <a:t>EDA with Data Visualization and SQL</a:t>
          </a:r>
        </a:p>
      </dgm:t>
    </dgm:pt>
    <dgm:pt modelId="{89C02975-023C-40EE-A52C-9D0B515EA965}" type="parTrans" cxnId="{FA903648-6C0F-4972-945A-5C91D1890D1F}">
      <dgm:prSet/>
      <dgm:spPr/>
      <dgm:t>
        <a:bodyPr/>
        <a:lstStyle/>
        <a:p>
          <a:endParaRPr lang="en-US"/>
        </a:p>
      </dgm:t>
    </dgm:pt>
    <dgm:pt modelId="{980EFBC7-B336-4D68-87DD-1767745B2405}" type="sibTrans" cxnId="{FA903648-6C0F-4972-945A-5C91D1890D1F}">
      <dgm:prSet/>
      <dgm:spPr/>
      <dgm:t>
        <a:bodyPr/>
        <a:lstStyle/>
        <a:p>
          <a:endParaRPr lang="en-US"/>
        </a:p>
      </dgm:t>
    </dgm:pt>
    <dgm:pt modelId="{B82CF1D4-5F8B-4FA3-8665-A9A0B9778ED2}">
      <dgm:prSet custT="1"/>
      <dgm:spPr/>
      <dgm:t>
        <a:bodyPr/>
        <a:lstStyle/>
        <a:p>
          <a:pPr>
            <a:lnSpc>
              <a:spcPct val="100000"/>
            </a:lnSpc>
            <a:buFont typeface="Wingdings" panose="05000000000000000000" pitchFamily="2" charset="2"/>
            <a:buChar char="Ø"/>
          </a:pPr>
          <a:r>
            <a:rPr lang="en-US" sz="1700" dirty="0"/>
            <a:t>Building Interactive Maps and Dashboards (via Folium and </a:t>
          </a:r>
          <a:r>
            <a:rPr lang="en-US" sz="1700" dirty="0" err="1"/>
            <a:t>Plotly</a:t>
          </a:r>
          <a:r>
            <a:rPr lang="en-US" sz="1700" dirty="0"/>
            <a:t> Dash)</a:t>
          </a:r>
        </a:p>
      </dgm:t>
    </dgm:pt>
    <dgm:pt modelId="{D572CD5B-0B6E-4418-B114-15E5C48A38D7}" type="parTrans" cxnId="{5AF169D9-DA65-49C9-82F9-83281D44FB99}">
      <dgm:prSet/>
      <dgm:spPr/>
      <dgm:t>
        <a:bodyPr/>
        <a:lstStyle/>
        <a:p>
          <a:endParaRPr lang="en-US"/>
        </a:p>
      </dgm:t>
    </dgm:pt>
    <dgm:pt modelId="{33E3CDA8-CDBF-439E-A063-C6C603DD065A}" type="sibTrans" cxnId="{5AF169D9-DA65-49C9-82F9-83281D44FB99}">
      <dgm:prSet/>
      <dgm:spPr/>
      <dgm:t>
        <a:bodyPr/>
        <a:lstStyle/>
        <a:p>
          <a:endParaRPr lang="en-US"/>
        </a:p>
      </dgm:t>
    </dgm:pt>
    <dgm:pt modelId="{0B31B655-01A5-4CC5-AB31-ABB68BD20907}">
      <dgm:prSet custT="1"/>
      <dgm:spPr/>
      <dgm:t>
        <a:bodyPr/>
        <a:lstStyle/>
        <a:p>
          <a:pPr>
            <a:lnSpc>
              <a:spcPct val="100000"/>
            </a:lnSpc>
            <a:buFont typeface="Wingdings" panose="05000000000000000000" pitchFamily="2" charset="2"/>
            <a:buChar char="Ø"/>
          </a:pPr>
          <a:r>
            <a:rPr lang="en-US" sz="1700" dirty="0"/>
            <a:t>Testing General ML Models to find the best fit using train and test samples. </a:t>
          </a:r>
        </a:p>
      </dgm:t>
    </dgm:pt>
    <dgm:pt modelId="{699CCA58-DBD8-4E09-8740-FAE8444BE435}" type="parTrans" cxnId="{EC7A4806-2F78-4623-B337-6BDCC891864C}">
      <dgm:prSet/>
      <dgm:spPr/>
      <dgm:t>
        <a:bodyPr/>
        <a:lstStyle/>
        <a:p>
          <a:endParaRPr lang="en-US"/>
        </a:p>
      </dgm:t>
    </dgm:pt>
    <dgm:pt modelId="{D4A56597-D956-484E-AAB8-2DC50869D1FD}" type="sibTrans" cxnId="{EC7A4806-2F78-4623-B337-6BDCC891864C}">
      <dgm:prSet/>
      <dgm:spPr/>
      <dgm:t>
        <a:bodyPr/>
        <a:lstStyle/>
        <a:p>
          <a:endParaRPr lang="en-US"/>
        </a:p>
      </dgm:t>
    </dgm:pt>
    <dgm:pt modelId="{AC1CB535-2B76-4F6A-A1E9-C175A4043E4C}">
      <dgm:prSet/>
      <dgm:spPr/>
      <dgm:t>
        <a:bodyPr/>
        <a:lstStyle/>
        <a:p>
          <a:r>
            <a:rPr lang="en-US" dirty="0">
              <a:latin typeface="Algerian" panose="04020705040A02060702" pitchFamily="82" charset="0"/>
            </a:rPr>
            <a:t>Summary of all results</a:t>
          </a:r>
        </a:p>
      </dgm:t>
    </dgm:pt>
    <dgm:pt modelId="{9BBFF315-4635-4A1D-8651-7665B0083122}" type="parTrans" cxnId="{5F4D4B18-926E-4FBB-98F9-AA2365870ED1}">
      <dgm:prSet/>
      <dgm:spPr/>
      <dgm:t>
        <a:bodyPr/>
        <a:lstStyle/>
        <a:p>
          <a:endParaRPr lang="en-US"/>
        </a:p>
      </dgm:t>
    </dgm:pt>
    <dgm:pt modelId="{1C8C9BA3-493F-4B0F-87C6-CB69BDB3B652}" type="sibTrans" cxnId="{5F4D4B18-926E-4FBB-98F9-AA2365870ED1}">
      <dgm:prSet/>
      <dgm:spPr/>
      <dgm:t>
        <a:bodyPr/>
        <a:lstStyle/>
        <a:p>
          <a:endParaRPr lang="en-US"/>
        </a:p>
      </dgm:t>
    </dgm:pt>
    <dgm:pt modelId="{6301E049-F9F7-4FFC-A5B8-83AFFF975D81}">
      <dgm:prSet custT="1"/>
      <dgm:spPr/>
      <dgm:t>
        <a:bodyPr/>
        <a:lstStyle/>
        <a:p>
          <a:pPr>
            <a:lnSpc>
              <a:spcPct val="120000"/>
            </a:lnSpc>
            <a:buFont typeface="Wingdings" panose="05000000000000000000" pitchFamily="2" charset="2"/>
            <a:buChar char="Ø"/>
          </a:pPr>
          <a:r>
            <a:rPr lang="en-US" sz="1700" dirty="0"/>
            <a:t>EDA results indicate better performance of low weighted payloads.</a:t>
          </a:r>
        </a:p>
      </dgm:t>
    </dgm:pt>
    <dgm:pt modelId="{48FDFE23-C72C-4F36-BB35-EA1257B889B2}" type="parTrans" cxnId="{93B6C5F4-0A3B-460C-A6C0-43B8BAB9FB4B}">
      <dgm:prSet/>
      <dgm:spPr/>
      <dgm:t>
        <a:bodyPr/>
        <a:lstStyle/>
        <a:p>
          <a:endParaRPr lang="en-US"/>
        </a:p>
      </dgm:t>
    </dgm:pt>
    <dgm:pt modelId="{9342B7FB-B1FA-4304-9DA8-2AA2C4C012D3}" type="sibTrans" cxnId="{93B6C5F4-0A3B-460C-A6C0-43B8BAB9FB4B}">
      <dgm:prSet/>
      <dgm:spPr/>
      <dgm:t>
        <a:bodyPr/>
        <a:lstStyle/>
        <a:p>
          <a:endParaRPr lang="en-US"/>
        </a:p>
      </dgm:t>
    </dgm:pt>
    <dgm:pt modelId="{5751E35D-445C-4E92-9DDD-0C4FFE42F8D5}">
      <dgm:prSet custT="1"/>
      <dgm:spPr/>
      <dgm:t>
        <a:bodyPr/>
        <a:lstStyle/>
        <a:p>
          <a:pPr>
            <a:lnSpc>
              <a:spcPct val="120000"/>
            </a:lnSpc>
            <a:buFont typeface="Wingdings" panose="05000000000000000000" pitchFamily="2" charset="2"/>
            <a:buChar char="Ø"/>
          </a:pPr>
          <a:r>
            <a:rPr lang="en-US" sz="1700" dirty="0"/>
            <a:t>Tree Classifier Algorithm is best used for the data set. </a:t>
          </a:r>
        </a:p>
      </dgm:t>
    </dgm:pt>
    <dgm:pt modelId="{73B454AD-BE32-4CBE-A9AB-F48F716D68E6}" type="parTrans" cxnId="{952F2E2C-4B58-4496-B3E4-3B7BD7CDBE84}">
      <dgm:prSet/>
      <dgm:spPr/>
      <dgm:t>
        <a:bodyPr/>
        <a:lstStyle/>
        <a:p>
          <a:endParaRPr lang="en-US"/>
        </a:p>
      </dgm:t>
    </dgm:pt>
    <dgm:pt modelId="{52CB258A-B801-45B7-BA82-9B12FAA14FDA}" type="sibTrans" cxnId="{952F2E2C-4B58-4496-B3E4-3B7BD7CDBE84}">
      <dgm:prSet/>
      <dgm:spPr/>
      <dgm:t>
        <a:bodyPr/>
        <a:lstStyle/>
        <a:p>
          <a:endParaRPr lang="en-US"/>
        </a:p>
      </dgm:t>
    </dgm:pt>
    <dgm:pt modelId="{B136C7F1-AA54-45C0-A4ED-F4F9BDEE77DC}">
      <dgm:prSet custT="1"/>
      <dgm:spPr/>
      <dgm:t>
        <a:bodyPr/>
        <a:lstStyle/>
        <a:p>
          <a:pPr>
            <a:lnSpc>
              <a:spcPct val="120000"/>
            </a:lnSpc>
            <a:buFont typeface="Wingdings" panose="05000000000000000000" pitchFamily="2" charset="2"/>
            <a:buChar char="Ø"/>
          </a:pPr>
          <a:r>
            <a:rPr lang="en-US" sz="1700" dirty="0"/>
            <a:t>Success rate continues to increase over time.</a:t>
          </a:r>
        </a:p>
      </dgm:t>
    </dgm:pt>
    <dgm:pt modelId="{C366A932-706A-4842-9BA4-7DCA8DD593EE}" type="parTrans" cxnId="{2602CB32-C165-4AB9-BE3B-35B87443DB03}">
      <dgm:prSet/>
      <dgm:spPr/>
      <dgm:t>
        <a:bodyPr/>
        <a:lstStyle/>
        <a:p>
          <a:endParaRPr lang="en-US"/>
        </a:p>
      </dgm:t>
    </dgm:pt>
    <dgm:pt modelId="{76781BB6-F6BF-44E8-9DC2-457ED369F00C}" type="sibTrans" cxnId="{2602CB32-C165-4AB9-BE3B-35B87443DB03}">
      <dgm:prSet/>
      <dgm:spPr/>
      <dgm:t>
        <a:bodyPr/>
        <a:lstStyle/>
        <a:p>
          <a:endParaRPr lang="en-US"/>
        </a:p>
      </dgm:t>
    </dgm:pt>
    <dgm:pt modelId="{EA166094-E28B-4E0F-803F-1A866FAE88BE}">
      <dgm:prSet custT="1"/>
      <dgm:spPr/>
      <dgm:t>
        <a:bodyPr/>
        <a:lstStyle/>
        <a:p>
          <a:pPr>
            <a:lnSpc>
              <a:spcPct val="120000"/>
            </a:lnSpc>
            <a:buFont typeface="Wingdings" panose="05000000000000000000" pitchFamily="2" charset="2"/>
            <a:buChar char="Ø"/>
          </a:pPr>
          <a:r>
            <a:rPr lang="en-US" sz="1700" dirty="0"/>
            <a:t>Launch Sites and Orbits also play a role in success rates.</a:t>
          </a:r>
        </a:p>
      </dgm:t>
    </dgm:pt>
    <dgm:pt modelId="{78E7164A-67F2-4F35-BF78-2E6BE38FE9D1}" type="parTrans" cxnId="{2E6B5C0F-6358-45CD-AC1C-496D8B9DCEA9}">
      <dgm:prSet/>
      <dgm:spPr/>
      <dgm:t>
        <a:bodyPr/>
        <a:lstStyle/>
        <a:p>
          <a:endParaRPr lang="en-US"/>
        </a:p>
      </dgm:t>
    </dgm:pt>
    <dgm:pt modelId="{40DF66F2-3DA2-4584-8533-5019FD47F8C7}" type="sibTrans" cxnId="{2E6B5C0F-6358-45CD-AC1C-496D8B9DCEA9}">
      <dgm:prSet/>
      <dgm:spPr/>
      <dgm:t>
        <a:bodyPr/>
        <a:lstStyle/>
        <a:p>
          <a:endParaRPr lang="en-US"/>
        </a:p>
      </dgm:t>
    </dgm:pt>
    <dgm:pt modelId="{017063E4-1F11-4E8B-8D3F-EAA84A3C4878}" type="pres">
      <dgm:prSet presAssocID="{0E11EBD7-AB67-4B7B-B129-931F071FF62E}" presName="diagram" presStyleCnt="0">
        <dgm:presLayoutVars>
          <dgm:dir/>
          <dgm:animLvl val="lvl"/>
          <dgm:resizeHandles val="exact"/>
        </dgm:presLayoutVars>
      </dgm:prSet>
      <dgm:spPr/>
    </dgm:pt>
    <dgm:pt modelId="{EEEFEEBD-5844-47F9-ABB6-7F8162BBF212}" type="pres">
      <dgm:prSet presAssocID="{380B2EFA-FD1C-43F2-921F-BD9566A2C4EC}" presName="compNode" presStyleCnt="0"/>
      <dgm:spPr/>
    </dgm:pt>
    <dgm:pt modelId="{A9FBE10E-8575-47B4-ACE3-C67975402FE8}" type="pres">
      <dgm:prSet presAssocID="{380B2EFA-FD1C-43F2-921F-BD9566A2C4EC}" presName="childRect" presStyleLbl="bgAcc1" presStyleIdx="0" presStyleCnt="2" custScaleY="118961">
        <dgm:presLayoutVars>
          <dgm:bulletEnabled val="1"/>
        </dgm:presLayoutVars>
      </dgm:prSet>
      <dgm:spPr/>
    </dgm:pt>
    <dgm:pt modelId="{196A73A8-B234-4C72-A714-370D42078657}" type="pres">
      <dgm:prSet presAssocID="{380B2EFA-FD1C-43F2-921F-BD9566A2C4EC}" presName="parentText" presStyleLbl="node1" presStyleIdx="0" presStyleCnt="0">
        <dgm:presLayoutVars>
          <dgm:chMax val="0"/>
          <dgm:bulletEnabled val="1"/>
        </dgm:presLayoutVars>
      </dgm:prSet>
      <dgm:spPr/>
    </dgm:pt>
    <dgm:pt modelId="{8EC46848-2F56-4544-A995-BB4654EA8E0E}" type="pres">
      <dgm:prSet presAssocID="{380B2EFA-FD1C-43F2-921F-BD9566A2C4EC}" presName="parentRect" presStyleLbl="alignNode1" presStyleIdx="0" presStyleCnt="2"/>
      <dgm:spPr/>
    </dgm:pt>
    <dgm:pt modelId="{F8D0BA7D-F151-4764-AD34-AECD635F9BBA}" type="pres">
      <dgm:prSet presAssocID="{380B2EFA-FD1C-43F2-921F-BD9566A2C4EC}" presName="adorn" presStyleLbl="fgAccFollowNode1" presStyleIdx="0" presStyleCnt="2"/>
      <dgm:spPr>
        <a:blipFill>
          <a:blip xmlns:r="http://schemas.openxmlformats.org/officeDocument/2006/relationships" r:embed="rId1"/>
          <a:srcRect/>
          <a:stretch>
            <a:fillRect l="-30000" r="-30000"/>
          </a:stretch>
        </a:blipFill>
        <a:ln>
          <a:solidFill>
            <a:srgbClr val="121619">
              <a:alpha val="90000"/>
            </a:srgbClr>
          </a:solidFill>
        </a:ln>
      </dgm:spPr>
      <dgm:extLst>
        <a:ext uri="{E40237B7-FDA0-4F09-8148-C483321AD2D9}">
          <dgm14:cNvPr xmlns:dgm14="http://schemas.microsoft.com/office/drawing/2010/diagram" id="0" name="" descr="Financial graphs on a dark display"/>
        </a:ext>
      </dgm:extLst>
    </dgm:pt>
    <dgm:pt modelId="{8E4BF5BB-F6C9-454E-8EFA-C2EDEF519167}" type="pres">
      <dgm:prSet presAssocID="{CDE113C6-9F35-4C01-9480-A6A4EBDD5A53}" presName="sibTrans" presStyleLbl="sibTrans2D1" presStyleIdx="0" presStyleCnt="0"/>
      <dgm:spPr/>
    </dgm:pt>
    <dgm:pt modelId="{DBCDB3EB-7F89-4342-A163-23438EDBADD1}" type="pres">
      <dgm:prSet presAssocID="{AC1CB535-2B76-4F6A-A1E9-C175A4043E4C}" presName="compNode" presStyleCnt="0"/>
      <dgm:spPr/>
    </dgm:pt>
    <dgm:pt modelId="{D92F63EF-C11A-4E92-83A9-E7520D38AB3A}" type="pres">
      <dgm:prSet presAssocID="{AC1CB535-2B76-4F6A-A1E9-C175A4043E4C}" presName="childRect" presStyleLbl="bgAcc1" presStyleIdx="1" presStyleCnt="2" custScaleY="117122">
        <dgm:presLayoutVars>
          <dgm:bulletEnabled val="1"/>
        </dgm:presLayoutVars>
      </dgm:prSet>
      <dgm:spPr/>
    </dgm:pt>
    <dgm:pt modelId="{C4A9122D-9972-4595-AF29-C8D0C6CE9B47}" type="pres">
      <dgm:prSet presAssocID="{AC1CB535-2B76-4F6A-A1E9-C175A4043E4C}" presName="parentText" presStyleLbl="node1" presStyleIdx="0" presStyleCnt="0">
        <dgm:presLayoutVars>
          <dgm:chMax val="0"/>
          <dgm:bulletEnabled val="1"/>
        </dgm:presLayoutVars>
      </dgm:prSet>
      <dgm:spPr/>
    </dgm:pt>
    <dgm:pt modelId="{C44DA030-7371-4BB3-A24B-8CD684C2C5F0}" type="pres">
      <dgm:prSet presAssocID="{AC1CB535-2B76-4F6A-A1E9-C175A4043E4C}" presName="parentRect" presStyleLbl="alignNode1" presStyleIdx="1" presStyleCnt="2"/>
      <dgm:spPr/>
    </dgm:pt>
    <dgm:pt modelId="{74C196F5-3414-4977-AB00-DE9247D4C9F8}" type="pres">
      <dgm:prSet presAssocID="{AC1CB535-2B76-4F6A-A1E9-C175A4043E4C}" presName="adorn" presStyleLbl="fgAccFollow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solidFill>
            <a:srgbClr val="121619">
              <a:alpha val="90000"/>
            </a:srgbClr>
          </a:solidFill>
        </a:ln>
      </dgm:spPr>
      <dgm:extLst>
        <a:ext uri="{E40237B7-FDA0-4F09-8148-C483321AD2D9}">
          <dgm14:cNvPr xmlns:dgm14="http://schemas.microsoft.com/office/drawing/2010/diagram" id="0" name="" descr="A toy rocket flying out of the computer"/>
        </a:ext>
      </dgm:extLst>
    </dgm:pt>
  </dgm:ptLst>
  <dgm:cxnLst>
    <dgm:cxn modelId="{EC7A4806-2F78-4623-B337-6BDCC891864C}" srcId="{380B2EFA-FD1C-43F2-921F-BD9566A2C4EC}" destId="{0B31B655-01A5-4CC5-AB31-ABB68BD20907}" srcOrd="4" destOrd="0" parTransId="{699CCA58-DBD8-4E09-8740-FAE8444BE435}" sibTransId="{D4A56597-D956-484E-AAB8-2DC50869D1FD}"/>
    <dgm:cxn modelId="{2E6B5C0F-6358-45CD-AC1C-496D8B9DCEA9}" srcId="{AC1CB535-2B76-4F6A-A1E9-C175A4043E4C}" destId="{EA166094-E28B-4E0F-803F-1A866FAE88BE}" srcOrd="1" destOrd="0" parTransId="{78E7164A-67F2-4F35-BF78-2E6BE38FE9D1}" sibTransId="{40DF66F2-3DA2-4584-8533-5019FD47F8C7}"/>
    <dgm:cxn modelId="{8E01CF14-2607-4BF9-9836-C181B1066668}" type="presOf" srcId="{380B2EFA-FD1C-43F2-921F-BD9566A2C4EC}" destId="{8EC46848-2F56-4544-A995-BB4654EA8E0E}" srcOrd="1" destOrd="0" presId="urn:microsoft.com/office/officeart/2005/8/layout/bList2"/>
    <dgm:cxn modelId="{5F4D4B18-926E-4FBB-98F9-AA2365870ED1}" srcId="{0E11EBD7-AB67-4B7B-B129-931F071FF62E}" destId="{AC1CB535-2B76-4F6A-A1E9-C175A4043E4C}" srcOrd="1" destOrd="0" parTransId="{9BBFF315-4635-4A1D-8651-7665B0083122}" sibTransId="{1C8C9BA3-493F-4B0F-87C6-CB69BDB3B652}"/>
    <dgm:cxn modelId="{0778151A-EC69-4461-BFC2-05F4FDD25EFD}" type="presOf" srcId="{7DCB33D5-C05E-4A2F-8C6A-C0C3F15BE5FC}" destId="{A9FBE10E-8575-47B4-ACE3-C67975402FE8}" srcOrd="0" destOrd="2" presId="urn:microsoft.com/office/officeart/2005/8/layout/bList2"/>
    <dgm:cxn modelId="{888FB71A-DC4F-4416-A236-5A2CB03EF814}" type="presOf" srcId="{AC1CB535-2B76-4F6A-A1E9-C175A4043E4C}" destId="{C44DA030-7371-4BB3-A24B-8CD684C2C5F0}" srcOrd="1" destOrd="0" presId="urn:microsoft.com/office/officeart/2005/8/layout/bList2"/>
    <dgm:cxn modelId="{952F2E2C-4B58-4496-B3E4-3B7BD7CDBE84}" srcId="{AC1CB535-2B76-4F6A-A1E9-C175A4043E4C}" destId="{5751E35D-445C-4E92-9DDD-0C4FFE42F8D5}" srcOrd="3" destOrd="0" parTransId="{73B454AD-BE32-4CBE-A9AB-F48F716D68E6}" sibTransId="{52CB258A-B801-45B7-BA82-9B12FAA14FDA}"/>
    <dgm:cxn modelId="{2602CB32-C165-4AB9-BE3B-35B87443DB03}" srcId="{AC1CB535-2B76-4F6A-A1E9-C175A4043E4C}" destId="{B136C7F1-AA54-45C0-A4ED-F4F9BDEE77DC}" srcOrd="2" destOrd="0" parTransId="{C366A932-706A-4842-9BA4-7DCA8DD593EE}" sibTransId="{76781BB6-F6BF-44E8-9DC2-457ED369F00C}"/>
    <dgm:cxn modelId="{C85D9F38-8F5A-4820-AD1A-B9B82A5EDFB7}" type="presOf" srcId="{AC1CB535-2B76-4F6A-A1E9-C175A4043E4C}" destId="{C4A9122D-9972-4595-AF29-C8D0C6CE9B47}" srcOrd="0" destOrd="0" presId="urn:microsoft.com/office/officeart/2005/8/layout/bList2"/>
    <dgm:cxn modelId="{5A79375E-B1F3-4EC7-8864-A2F1E158E659}" type="presOf" srcId="{EA166094-E28B-4E0F-803F-1A866FAE88BE}" destId="{D92F63EF-C11A-4E92-83A9-E7520D38AB3A}" srcOrd="0" destOrd="1" presId="urn:microsoft.com/office/officeart/2005/8/layout/bList2"/>
    <dgm:cxn modelId="{7BF1AA46-35C9-4F21-A731-98429A1AB62B}" type="presOf" srcId="{D1CB9722-3586-48F6-98C4-1583C5383420}" destId="{A9FBE10E-8575-47B4-ACE3-C67975402FE8}" srcOrd="0" destOrd="0" presId="urn:microsoft.com/office/officeart/2005/8/layout/bList2"/>
    <dgm:cxn modelId="{FA903648-6C0F-4972-945A-5C91D1890D1F}" srcId="{380B2EFA-FD1C-43F2-921F-BD9566A2C4EC}" destId="{7DCB33D5-C05E-4A2F-8C6A-C0C3F15BE5FC}" srcOrd="2" destOrd="0" parTransId="{89C02975-023C-40EE-A52C-9D0B515EA965}" sibTransId="{980EFBC7-B336-4D68-87DD-1767745B2405}"/>
    <dgm:cxn modelId="{3FF86969-7B44-42CD-9C0D-8766DC6DF64B}" type="presOf" srcId="{0E11EBD7-AB67-4B7B-B129-931F071FF62E}" destId="{017063E4-1F11-4E8B-8D3F-EAA84A3C4878}" srcOrd="0" destOrd="0" presId="urn:microsoft.com/office/officeart/2005/8/layout/bList2"/>
    <dgm:cxn modelId="{24C9F872-4916-4E2C-A7FE-E0DCDBCD9445}" srcId="{380B2EFA-FD1C-43F2-921F-BD9566A2C4EC}" destId="{1A27000E-22DC-44D2-859D-8905C937B837}" srcOrd="1" destOrd="0" parTransId="{2F6248FD-7AB3-410C-B2F3-18C2037FE85D}" sibTransId="{5160B084-EF55-45F3-A84F-C5EAE7F947DA}"/>
    <dgm:cxn modelId="{2B322D75-0C71-4593-BA9E-7770308C8BE7}" type="presOf" srcId="{B136C7F1-AA54-45C0-A4ED-F4F9BDEE77DC}" destId="{D92F63EF-C11A-4E92-83A9-E7520D38AB3A}" srcOrd="0" destOrd="2" presId="urn:microsoft.com/office/officeart/2005/8/layout/bList2"/>
    <dgm:cxn modelId="{953B2859-B67E-4615-9301-43FA92D4B8AD}" type="presOf" srcId="{0B31B655-01A5-4CC5-AB31-ABB68BD20907}" destId="{A9FBE10E-8575-47B4-ACE3-C67975402FE8}" srcOrd="0" destOrd="4" presId="urn:microsoft.com/office/officeart/2005/8/layout/bList2"/>
    <dgm:cxn modelId="{30C83279-D75E-4E82-88F4-FBF9F30B6E4B}" type="presOf" srcId="{CDE113C6-9F35-4C01-9480-A6A4EBDD5A53}" destId="{8E4BF5BB-F6C9-454E-8EFA-C2EDEF519167}" srcOrd="0" destOrd="0" presId="urn:microsoft.com/office/officeart/2005/8/layout/bList2"/>
    <dgm:cxn modelId="{F262CD82-78AC-4043-AE32-96114BCFA433}" type="presOf" srcId="{380B2EFA-FD1C-43F2-921F-BD9566A2C4EC}" destId="{196A73A8-B234-4C72-A714-370D42078657}" srcOrd="0" destOrd="0" presId="urn:microsoft.com/office/officeart/2005/8/layout/bList2"/>
    <dgm:cxn modelId="{475D8DB6-3ED8-4245-815A-B01B6BC823B8}" srcId="{380B2EFA-FD1C-43F2-921F-BD9566A2C4EC}" destId="{D1CB9722-3586-48F6-98C4-1583C5383420}" srcOrd="0" destOrd="0" parTransId="{2F2E1477-EEB5-4213-9BFF-191DE5A6B6B7}" sibTransId="{39789D64-6F56-4D78-B7F0-39F09091AC04}"/>
    <dgm:cxn modelId="{6DB9DDB8-CF29-4A68-81C7-AD084E9AE805}" type="presOf" srcId="{1A27000E-22DC-44D2-859D-8905C937B837}" destId="{A9FBE10E-8575-47B4-ACE3-C67975402FE8}" srcOrd="0" destOrd="1" presId="urn:microsoft.com/office/officeart/2005/8/layout/bList2"/>
    <dgm:cxn modelId="{573D88BE-54B5-4CD6-B143-497B12597557}" type="presOf" srcId="{B82CF1D4-5F8B-4FA3-8665-A9A0B9778ED2}" destId="{A9FBE10E-8575-47B4-ACE3-C67975402FE8}" srcOrd="0" destOrd="3" presId="urn:microsoft.com/office/officeart/2005/8/layout/bList2"/>
    <dgm:cxn modelId="{B2DAD1C7-551F-4DC6-872C-4725C5468FD6}" srcId="{0E11EBD7-AB67-4B7B-B129-931F071FF62E}" destId="{380B2EFA-FD1C-43F2-921F-BD9566A2C4EC}" srcOrd="0" destOrd="0" parTransId="{68BB3F23-9554-432F-BC0E-1B0F4DF2666D}" sibTransId="{CDE113C6-9F35-4C01-9480-A6A4EBDD5A53}"/>
    <dgm:cxn modelId="{62E114CE-BE97-4C36-BC04-335D4700ACB6}" type="presOf" srcId="{6301E049-F9F7-4FFC-A5B8-83AFFF975D81}" destId="{D92F63EF-C11A-4E92-83A9-E7520D38AB3A}" srcOrd="0" destOrd="0" presId="urn:microsoft.com/office/officeart/2005/8/layout/bList2"/>
    <dgm:cxn modelId="{5AF169D9-DA65-49C9-82F9-83281D44FB99}" srcId="{380B2EFA-FD1C-43F2-921F-BD9566A2C4EC}" destId="{B82CF1D4-5F8B-4FA3-8665-A9A0B9778ED2}" srcOrd="3" destOrd="0" parTransId="{D572CD5B-0B6E-4418-B114-15E5C48A38D7}" sibTransId="{33E3CDA8-CDBF-439E-A063-C6C603DD065A}"/>
    <dgm:cxn modelId="{1C033EF2-4176-47AA-966D-E680027C7B5D}" type="presOf" srcId="{5751E35D-445C-4E92-9DDD-0C4FFE42F8D5}" destId="{D92F63EF-C11A-4E92-83A9-E7520D38AB3A}" srcOrd="0" destOrd="3" presId="urn:microsoft.com/office/officeart/2005/8/layout/bList2"/>
    <dgm:cxn modelId="{93B6C5F4-0A3B-460C-A6C0-43B8BAB9FB4B}" srcId="{AC1CB535-2B76-4F6A-A1E9-C175A4043E4C}" destId="{6301E049-F9F7-4FFC-A5B8-83AFFF975D81}" srcOrd="0" destOrd="0" parTransId="{48FDFE23-C72C-4F36-BB35-EA1257B889B2}" sibTransId="{9342B7FB-B1FA-4304-9DA8-2AA2C4C012D3}"/>
    <dgm:cxn modelId="{302BA53F-7E0D-41AA-A05E-3716AEE4C68D}" type="presParOf" srcId="{017063E4-1F11-4E8B-8D3F-EAA84A3C4878}" destId="{EEEFEEBD-5844-47F9-ABB6-7F8162BBF212}" srcOrd="0" destOrd="0" presId="urn:microsoft.com/office/officeart/2005/8/layout/bList2"/>
    <dgm:cxn modelId="{4061005F-5857-42C9-B561-2EBB5D3D3F60}" type="presParOf" srcId="{EEEFEEBD-5844-47F9-ABB6-7F8162BBF212}" destId="{A9FBE10E-8575-47B4-ACE3-C67975402FE8}" srcOrd="0" destOrd="0" presId="urn:microsoft.com/office/officeart/2005/8/layout/bList2"/>
    <dgm:cxn modelId="{97D37321-909B-4AE5-9D19-C3FDBB449A95}" type="presParOf" srcId="{EEEFEEBD-5844-47F9-ABB6-7F8162BBF212}" destId="{196A73A8-B234-4C72-A714-370D42078657}" srcOrd="1" destOrd="0" presId="urn:microsoft.com/office/officeart/2005/8/layout/bList2"/>
    <dgm:cxn modelId="{B14A8A51-1638-4923-B03B-CA51551C2D40}" type="presParOf" srcId="{EEEFEEBD-5844-47F9-ABB6-7F8162BBF212}" destId="{8EC46848-2F56-4544-A995-BB4654EA8E0E}" srcOrd="2" destOrd="0" presId="urn:microsoft.com/office/officeart/2005/8/layout/bList2"/>
    <dgm:cxn modelId="{D659E831-6469-496A-956F-88C1C91CABD9}" type="presParOf" srcId="{EEEFEEBD-5844-47F9-ABB6-7F8162BBF212}" destId="{F8D0BA7D-F151-4764-AD34-AECD635F9BBA}" srcOrd="3" destOrd="0" presId="urn:microsoft.com/office/officeart/2005/8/layout/bList2"/>
    <dgm:cxn modelId="{C67A931E-A226-4309-8EE5-E935902FAABA}" type="presParOf" srcId="{017063E4-1F11-4E8B-8D3F-EAA84A3C4878}" destId="{8E4BF5BB-F6C9-454E-8EFA-C2EDEF519167}" srcOrd="1" destOrd="0" presId="urn:microsoft.com/office/officeart/2005/8/layout/bList2"/>
    <dgm:cxn modelId="{EE5C9C1C-09A6-4C82-9167-0AF3D5B298BE}" type="presParOf" srcId="{017063E4-1F11-4E8B-8D3F-EAA84A3C4878}" destId="{DBCDB3EB-7F89-4342-A163-23438EDBADD1}" srcOrd="2" destOrd="0" presId="urn:microsoft.com/office/officeart/2005/8/layout/bList2"/>
    <dgm:cxn modelId="{B9572797-D38F-4329-B3F5-D137EF896657}" type="presParOf" srcId="{DBCDB3EB-7F89-4342-A163-23438EDBADD1}" destId="{D92F63EF-C11A-4E92-83A9-E7520D38AB3A}" srcOrd="0" destOrd="0" presId="urn:microsoft.com/office/officeart/2005/8/layout/bList2"/>
    <dgm:cxn modelId="{4871805A-8AAA-4071-96E1-A07D54AB1B19}" type="presParOf" srcId="{DBCDB3EB-7F89-4342-A163-23438EDBADD1}" destId="{C4A9122D-9972-4595-AF29-C8D0C6CE9B47}" srcOrd="1" destOrd="0" presId="urn:microsoft.com/office/officeart/2005/8/layout/bList2"/>
    <dgm:cxn modelId="{D01A21F4-2866-4BF4-8530-1904E12B1096}" type="presParOf" srcId="{DBCDB3EB-7F89-4342-A163-23438EDBADD1}" destId="{C44DA030-7371-4BB3-A24B-8CD684C2C5F0}" srcOrd="2" destOrd="0" presId="urn:microsoft.com/office/officeart/2005/8/layout/bList2"/>
    <dgm:cxn modelId="{0D5C0264-3FC4-4C73-9BF4-D74E33C0A0C0}" type="presParOf" srcId="{DBCDB3EB-7F89-4342-A163-23438EDBADD1}" destId="{74C196F5-3414-4977-AB00-DE9247D4C9F8}"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35B712-AC7A-40C5-9ACA-18B1A858DDC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1643EC7-C751-4F78-BA42-100378EDFD31}">
      <dgm:prSet/>
      <dgm:spPr>
        <a:solidFill>
          <a:schemeClr val="bg2">
            <a:lumMod val="50000"/>
          </a:schemeClr>
        </a:solidFill>
      </dgm:spPr>
      <dgm:t>
        <a:bodyPr/>
        <a:lstStyle/>
        <a:p>
          <a:pPr>
            <a:buNone/>
          </a:pPr>
          <a:r>
            <a:rPr lang="en-US" b="1" u="sng" dirty="0">
              <a:latin typeface="+mj-lt"/>
            </a:rPr>
            <a:t>Project Goals and Context</a:t>
          </a:r>
          <a:endParaRPr lang="en-US" dirty="0">
            <a:latin typeface="+mj-lt"/>
          </a:endParaRPr>
        </a:p>
      </dgm:t>
    </dgm:pt>
    <dgm:pt modelId="{E8E78A1B-D0B7-46E1-A69D-69F63093561F}" type="parTrans" cxnId="{66F260C1-FDF8-4121-B5BE-8F78160E8293}">
      <dgm:prSet/>
      <dgm:spPr/>
      <dgm:t>
        <a:bodyPr/>
        <a:lstStyle/>
        <a:p>
          <a:endParaRPr lang="en-US"/>
        </a:p>
      </dgm:t>
    </dgm:pt>
    <dgm:pt modelId="{13C1A5C4-6969-41C4-817F-ACF5F7ED968F}" type="sibTrans" cxnId="{66F260C1-FDF8-4121-B5BE-8F78160E8293}">
      <dgm:prSet/>
      <dgm:spPr/>
      <dgm:t>
        <a:bodyPr/>
        <a:lstStyle/>
        <a:p>
          <a:endParaRPr lang="en-US"/>
        </a:p>
      </dgm:t>
    </dgm:pt>
    <dgm:pt modelId="{4D5B7E2A-EEE8-4558-B73C-5EA35C1238C6}">
      <dgm:prSet/>
      <dgm:spPr>
        <a:solidFill>
          <a:schemeClr val="bg2">
            <a:lumMod val="50000"/>
          </a:schemeClr>
        </a:solidFill>
      </dgm:spPr>
      <dgm:t>
        <a:bodyPr/>
        <a:lstStyle/>
        <a:p>
          <a:pPr>
            <a:buFont typeface="Wingdings" panose="05000000000000000000" pitchFamily="2" charset="2"/>
            <a:buChar char="Ø"/>
          </a:pPr>
          <a:r>
            <a:rPr lang="en-US" dirty="0"/>
            <a:t>Project goal is to determine if we can predict whether the first stage of a Falcon 9 rocket will land successfully. The motivation behind this is that being able to reuse first stages of a launch drastically reduces the cost of a launch, and those savings allow for more efficient budget allocation. The information gained from this data can help alternate companies bid against SpaceX and improve their own launches. </a:t>
          </a:r>
        </a:p>
      </dgm:t>
    </dgm:pt>
    <dgm:pt modelId="{8AC7F192-E395-45E3-9DC7-A49BFA5085D4}" type="parTrans" cxnId="{173FBB86-C02E-4C26-A8FC-3CE1B185127C}">
      <dgm:prSet/>
      <dgm:spPr/>
      <dgm:t>
        <a:bodyPr/>
        <a:lstStyle/>
        <a:p>
          <a:endParaRPr lang="en-US"/>
        </a:p>
      </dgm:t>
    </dgm:pt>
    <dgm:pt modelId="{93BF97D4-6045-4232-BF46-966AF4E06998}" type="sibTrans" cxnId="{173FBB86-C02E-4C26-A8FC-3CE1B185127C}">
      <dgm:prSet/>
      <dgm:spPr/>
      <dgm:t>
        <a:bodyPr/>
        <a:lstStyle/>
        <a:p>
          <a:endParaRPr lang="en-US"/>
        </a:p>
      </dgm:t>
    </dgm:pt>
    <dgm:pt modelId="{12C11DD5-1D74-4B14-98FC-FB448A23E5B3}">
      <dgm:prSet/>
      <dgm:spPr>
        <a:solidFill>
          <a:schemeClr val="bg2">
            <a:lumMod val="50000"/>
          </a:schemeClr>
        </a:solidFill>
      </dgm:spPr>
      <dgm:t>
        <a:bodyPr/>
        <a:lstStyle/>
        <a:p>
          <a:pPr>
            <a:buNone/>
          </a:pPr>
          <a:r>
            <a:rPr lang="en-US" b="1" u="sng" dirty="0">
              <a:latin typeface="+mj-lt"/>
            </a:rPr>
            <a:t>Problems that needed solving</a:t>
          </a:r>
          <a:endParaRPr lang="en-US" dirty="0">
            <a:latin typeface="+mj-lt"/>
          </a:endParaRPr>
        </a:p>
      </dgm:t>
    </dgm:pt>
    <dgm:pt modelId="{84FC7B35-EB84-49ED-BB7B-BA716188A0F3}" type="parTrans" cxnId="{91685993-8B8E-432F-AC17-5F3DEE20090F}">
      <dgm:prSet/>
      <dgm:spPr/>
      <dgm:t>
        <a:bodyPr/>
        <a:lstStyle/>
        <a:p>
          <a:endParaRPr lang="en-US"/>
        </a:p>
      </dgm:t>
    </dgm:pt>
    <dgm:pt modelId="{80E8AC57-DCFD-4A20-82D2-DEDC2564599B}" type="sibTrans" cxnId="{91685993-8B8E-432F-AC17-5F3DEE20090F}">
      <dgm:prSet/>
      <dgm:spPr/>
      <dgm:t>
        <a:bodyPr/>
        <a:lstStyle/>
        <a:p>
          <a:endParaRPr lang="en-US"/>
        </a:p>
      </dgm:t>
    </dgm:pt>
    <dgm:pt modelId="{A7EE86D9-4BA9-4168-8BC7-2F3F22785553}">
      <dgm:prSet/>
      <dgm:spPr>
        <a:solidFill>
          <a:schemeClr val="bg2">
            <a:lumMod val="50000"/>
          </a:schemeClr>
        </a:solidFill>
      </dgm:spPr>
      <dgm:t>
        <a:bodyPr/>
        <a:lstStyle/>
        <a:p>
          <a:pPr>
            <a:buFont typeface="Wingdings" panose="05000000000000000000" pitchFamily="2" charset="2"/>
            <a:buChar char="Ø"/>
          </a:pPr>
          <a:r>
            <a:rPr lang="en-US" dirty="0"/>
            <a:t>Determining what factors have correlation with successful launches.</a:t>
          </a:r>
        </a:p>
      </dgm:t>
    </dgm:pt>
    <dgm:pt modelId="{A5246F2B-7C89-4E6A-B08F-9E0F944B5547}" type="parTrans" cxnId="{A07CB3BF-F381-48F0-9AAC-70E6FE1B3948}">
      <dgm:prSet/>
      <dgm:spPr/>
      <dgm:t>
        <a:bodyPr/>
        <a:lstStyle/>
        <a:p>
          <a:endParaRPr lang="en-US"/>
        </a:p>
      </dgm:t>
    </dgm:pt>
    <dgm:pt modelId="{6F1D3D33-1739-4C1D-979D-BC42787ACB57}" type="sibTrans" cxnId="{A07CB3BF-F381-48F0-9AAC-70E6FE1B3948}">
      <dgm:prSet/>
      <dgm:spPr/>
      <dgm:t>
        <a:bodyPr/>
        <a:lstStyle/>
        <a:p>
          <a:endParaRPr lang="en-US"/>
        </a:p>
      </dgm:t>
    </dgm:pt>
    <dgm:pt modelId="{C80F22B9-A7D0-4011-88A8-95923D840D0D}">
      <dgm:prSet/>
      <dgm:spPr>
        <a:solidFill>
          <a:schemeClr val="bg2">
            <a:lumMod val="50000"/>
          </a:schemeClr>
        </a:solidFill>
      </dgm:spPr>
      <dgm:t>
        <a:bodyPr/>
        <a:lstStyle/>
        <a:p>
          <a:pPr>
            <a:buFont typeface="Wingdings" panose="05000000000000000000" pitchFamily="2" charset="2"/>
            <a:buChar char="Ø"/>
          </a:pPr>
          <a:r>
            <a:rPr lang="en-US" dirty="0"/>
            <a:t>Determining how those correlations will impact the success rate.</a:t>
          </a:r>
        </a:p>
      </dgm:t>
    </dgm:pt>
    <dgm:pt modelId="{B7D009A0-5E53-41B7-BEA5-E3328A24208D}" type="parTrans" cxnId="{7E3B306A-6CB5-43AC-85A9-440FBAD8EE94}">
      <dgm:prSet/>
      <dgm:spPr/>
      <dgm:t>
        <a:bodyPr/>
        <a:lstStyle/>
        <a:p>
          <a:endParaRPr lang="en-US"/>
        </a:p>
      </dgm:t>
    </dgm:pt>
    <dgm:pt modelId="{026B2BFE-6969-4122-BA4F-E2D0C4731D2F}" type="sibTrans" cxnId="{7E3B306A-6CB5-43AC-85A9-440FBAD8EE94}">
      <dgm:prSet/>
      <dgm:spPr/>
      <dgm:t>
        <a:bodyPr/>
        <a:lstStyle/>
        <a:p>
          <a:endParaRPr lang="en-US"/>
        </a:p>
      </dgm:t>
    </dgm:pt>
    <dgm:pt modelId="{1C4FC3C6-6D18-4786-B7C5-6929175AE3D6}">
      <dgm:prSet/>
      <dgm:spPr>
        <a:solidFill>
          <a:schemeClr val="bg2">
            <a:lumMod val="50000"/>
          </a:schemeClr>
        </a:solidFill>
      </dgm:spPr>
      <dgm:t>
        <a:bodyPr/>
        <a:lstStyle/>
        <a:p>
          <a:pPr>
            <a:buFont typeface="Wingdings" panose="05000000000000000000" pitchFamily="2" charset="2"/>
            <a:buChar char="Ø"/>
          </a:pPr>
          <a:r>
            <a:rPr lang="en-US" dirty="0"/>
            <a:t>Determining the best conditions and best model to predict a successful launch.</a:t>
          </a:r>
        </a:p>
      </dgm:t>
    </dgm:pt>
    <dgm:pt modelId="{6DD357D5-4041-402A-8546-184BC4C98892}" type="parTrans" cxnId="{4B9AA56F-315F-42D6-8ADD-56DD7DF41F7B}">
      <dgm:prSet/>
      <dgm:spPr/>
      <dgm:t>
        <a:bodyPr/>
        <a:lstStyle/>
        <a:p>
          <a:endParaRPr lang="en-US"/>
        </a:p>
      </dgm:t>
    </dgm:pt>
    <dgm:pt modelId="{78D1A6BF-DC54-4771-8BA2-8EC2107A2685}" type="sibTrans" cxnId="{4B9AA56F-315F-42D6-8ADD-56DD7DF41F7B}">
      <dgm:prSet/>
      <dgm:spPr/>
      <dgm:t>
        <a:bodyPr/>
        <a:lstStyle/>
        <a:p>
          <a:endParaRPr lang="en-US"/>
        </a:p>
      </dgm:t>
    </dgm:pt>
    <dgm:pt modelId="{45327472-F196-4A81-AF52-DFEBFD0416F0}" type="pres">
      <dgm:prSet presAssocID="{3735B712-AC7A-40C5-9ACA-18B1A858DDC7}" presName="linearFlow" presStyleCnt="0">
        <dgm:presLayoutVars>
          <dgm:dir/>
          <dgm:resizeHandles val="exact"/>
        </dgm:presLayoutVars>
      </dgm:prSet>
      <dgm:spPr/>
    </dgm:pt>
    <dgm:pt modelId="{0D1E5BC5-F43F-4A9A-87CB-4040D28B796B}" type="pres">
      <dgm:prSet presAssocID="{E1643EC7-C751-4F78-BA42-100378EDFD31}" presName="composite" presStyleCnt="0"/>
      <dgm:spPr/>
    </dgm:pt>
    <dgm:pt modelId="{D7FDFF5B-924D-4B77-B262-1AE8704EC709}" type="pres">
      <dgm:prSet presAssocID="{E1643EC7-C751-4F78-BA42-100378EDFD31}"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cket launch"/>
        </a:ext>
      </dgm:extLst>
    </dgm:pt>
    <dgm:pt modelId="{9937015D-CC17-4A13-AC8A-505899B22260}" type="pres">
      <dgm:prSet presAssocID="{E1643EC7-C751-4F78-BA42-100378EDFD31}" presName="txShp" presStyleLbl="node1" presStyleIdx="0" presStyleCnt="2" custScaleY="88626">
        <dgm:presLayoutVars>
          <dgm:bulletEnabled val="1"/>
        </dgm:presLayoutVars>
      </dgm:prSet>
      <dgm:spPr/>
    </dgm:pt>
    <dgm:pt modelId="{A65ACF30-FF6B-4838-A8B0-B118AEAADBC3}" type="pres">
      <dgm:prSet presAssocID="{13C1A5C4-6969-41C4-817F-ACF5F7ED968F}" presName="spacing" presStyleCnt="0"/>
      <dgm:spPr/>
    </dgm:pt>
    <dgm:pt modelId="{C117B0E5-7AF3-40DA-822D-7AE58B02204B}" type="pres">
      <dgm:prSet presAssocID="{12C11DD5-1D74-4B14-98FC-FB448A23E5B3}" presName="composite" presStyleCnt="0"/>
      <dgm:spPr/>
    </dgm:pt>
    <dgm:pt modelId="{E602634A-E975-41D5-90B4-B380C183719D}" type="pres">
      <dgm:prSet presAssocID="{12C11DD5-1D74-4B14-98FC-FB448A23E5B3}"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3412D9E-9043-4A23-9B72-E7088AA6E14F}" type="pres">
      <dgm:prSet presAssocID="{12C11DD5-1D74-4B14-98FC-FB448A23E5B3}" presName="txShp" presStyleLbl="node1" presStyleIdx="1" presStyleCnt="2" custScaleY="83107">
        <dgm:presLayoutVars>
          <dgm:bulletEnabled val="1"/>
        </dgm:presLayoutVars>
      </dgm:prSet>
      <dgm:spPr/>
    </dgm:pt>
  </dgm:ptLst>
  <dgm:cxnLst>
    <dgm:cxn modelId="{BA07705E-2FCB-4EFB-97F5-ED02EAD1C23E}" type="presOf" srcId="{E1643EC7-C751-4F78-BA42-100378EDFD31}" destId="{9937015D-CC17-4A13-AC8A-505899B22260}" srcOrd="0" destOrd="0" presId="urn:microsoft.com/office/officeart/2005/8/layout/vList3"/>
    <dgm:cxn modelId="{2502E85E-0DCC-42D9-A090-9979EEE4F071}" type="presOf" srcId="{A7EE86D9-4BA9-4168-8BC7-2F3F22785553}" destId="{13412D9E-9043-4A23-9B72-E7088AA6E14F}" srcOrd="0" destOrd="1" presId="urn:microsoft.com/office/officeart/2005/8/layout/vList3"/>
    <dgm:cxn modelId="{7E3B306A-6CB5-43AC-85A9-440FBAD8EE94}" srcId="{12C11DD5-1D74-4B14-98FC-FB448A23E5B3}" destId="{C80F22B9-A7D0-4011-88A8-95923D840D0D}" srcOrd="1" destOrd="0" parTransId="{B7D009A0-5E53-41B7-BEA5-E3328A24208D}" sibTransId="{026B2BFE-6969-4122-BA4F-E2D0C4731D2F}"/>
    <dgm:cxn modelId="{4B9AA56F-315F-42D6-8ADD-56DD7DF41F7B}" srcId="{12C11DD5-1D74-4B14-98FC-FB448A23E5B3}" destId="{1C4FC3C6-6D18-4786-B7C5-6929175AE3D6}" srcOrd="2" destOrd="0" parTransId="{6DD357D5-4041-402A-8546-184BC4C98892}" sibTransId="{78D1A6BF-DC54-4771-8BA2-8EC2107A2685}"/>
    <dgm:cxn modelId="{173FBB86-C02E-4C26-A8FC-3CE1B185127C}" srcId="{E1643EC7-C751-4F78-BA42-100378EDFD31}" destId="{4D5B7E2A-EEE8-4558-B73C-5EA35C1238C6}" srcOrd="0" destOrd="0" parTransId="{8AC7F192-E395-45E3-9DC7-A49BFA5085D4}" sibTransId="{93BF97D4-6045-4232-BF46-966AF4E06998}"/>
    <dgm:cxn modelId="{F1F6148B-06C2-48A5-8F03-69D9AE148F69}" type="presOf" srcId="{12C11DD5-1D74-4B14-98FC-FB448A23E5B3}" destId="{13412D9E-9043-4A23-9B72-E7088AA6E14F}" srcOrd="0" destOrd="0" presId="urn:microsoft.com/office/officeart/2005/8/layout/vList3"/>
    <dgm:cxn modelId="{36813C8F-0B47-42FC-B4A4-DD57A6CD804C}" type="presOf" srcId="{1C4FC3C6-6D18-4786-B7C5-6929175AE3D6}" destId="{13412D9E-9043-4A23-9B72-E7088AA6E14F}" srcOrd="0" destOrd="3" presId="urn:microsoft.com/office/officeart/2005/8/layout/vList3"/>
    <dgm:cxn modelId="{91685993-8B8E-432F-AC17-5F3DEE20090F}" srcId="{3735B712-AC7A-40C5-9ACA-18B1A858DDC7}" destId="{12C11DD5-1D74-4B14-98FC-FB448A23E5B3}" srcOrd="1" destOrd="0" parTransId="{84FC7B35-EB84-49ED-BB7B-BA716188A0F3}" sibTransId="{80E8AC57-DCFD-4A20-82D2-DEDC2564599B}"/>
    <dgm:cxn modelId="{7539C7AE-3AC8-4EDC-9280-3DD81554F0C8}" type="presOf" srcId="{C80F22B9-A7D0-4011-88A8-95923D840D0D}" destId="{13412D9E-9043-4A23-9B72-E7088AA6E14F}" srcOrd="0" destOrd="2" presId="urn:microsoft.com/office/officeart/2005/8/layout/vList3"/>
    <dgm:cxn modelId="{C62D41B3-77D2-4FF1-901B-480D89BE864F}" type="presOf" srcId="{3735B712-AC7A-40C5-9ACA-18B1A858DDC7}" destId="{45327472-F196-4A81-AF52-DFEBFD0416F0}" srcOrd="0" destOrd="0" presId="urn:microsoft.com/office/officeart/2005/8/layout/vList3"/>
    <dgm:cxn modelId="{A07CB3BF-F381-48F0-9AAC-70E6FE1B3948}" srcId="{12C11DD5-1D74-4B14-98FC-FB448A23E5B3}" destId="{A7EE86D9-4BA9-4168-8BC7-2F3F22785553}" srcOrd="0" destOrd="0" parTransId="{A5246F2B-7C89-4E6A-B08F-9E0F944B5547}" sibTransId="{6F1D3D33-1739-4C1D-979D-BC42787ACB57}"/>
    <dgm:cxn modelId="{66F260C1-FDF8-4121-B5BE-8F78160E8293}" srcId="{3735B712-AC7A-40C5-9ACA-18B1A858DDC7}" destId="{E1643EC7-C751-4F78-BA42-100378EDFD31}" srcOrd="0" destOrd="0" parTransId="{E8E78A1B-D0B7-46E1-A69D-69F63093561F}" sibTransId="{13C1A5C4-6969-41C4-817F-ACF5F7ED968F}"/>
    <dgm:cxn modelId="{464826DF-D1DF-4902-A81A-A0F942E9FE85}" type="presOf" srcId="{4D5B7E2A-EEE8-4558-B73C-5EA35C1238C6}" destId="{9937015D-CC17-4A13-AC8A-505899B22260}" srcOrd="0" destOrd="1" presId="urn:microsoft.com/office/officeart/2005/8/layout/vList3"/>
    <dgm:cxn modelId="{D6EFD315-1F12-4C12-B3CA-8E0426354DBD}" type="presParOf" srcId="{45327472-F196-4A81-AF52-DFEBFD0416F0}" destId="{0D1E5BC5-F43F-4A9A-87CB-4040D28B796B}" srcOrd="0" destOrd="0" presId="urn:microsoft.com/office/officeart/2005/8/layout/vList3"/>
    <dgm:cxn modelId="{0E694FCB-830F-48D6-A3D5-367EC7D67439}" type="presParOf" srcId="{0D1E5BC5-F43F-4A9A-87CB-4040D28B796B}" destId="{D7FDFF5B-924D-4B77-B262-1AE8704EC709}" srcOrd="0" destOrd="0" presId="urn:microsoft.com/office/officeart/2005/8/layout/vList3"/>
    <dgm:cxn modelId="{CE8110E9-6FAC-480B-910B-CCBF4ABF6716}" type="presParOf" srcId="{0D1E5BC5-F43F-4A9A-87CB-4040D28B796B}" destId="{9937015D-CC17-4A13-AC8A-505899B22260}" srcOrd="1" destOrd="0" presId="urn:microsoft.com/office/officeart/2005/8/layout/vList3"/>
    <dgm:cxn modelId="{4C38395E-FD52-4AE7-90E7-B5287123CEA3}" type="presParOf" srcId="{45327472-F196-4A81-AF52-DFEBFD0416F0}" destId="{A65ACF30-FF6B-4838-A8B0-B118AEAADBC3}" srcOrd="1" destOrd="0" presId="urn:microsoft.com/office/officeart/2005/8/layout/vList3"/>
    <dgm:cxn modelId="{CE2163D8-6C9D-443B-94ED-39CC8B567B1A}" type="presParOf" srcId="{45327472-F196-4A81-AF52-DFEBFD0416F0}" destId="{C117B0E5-7AF3-40DA-822D-7AE58B02204B}" srcOrd="2" destOrd="0" presId="urn:microsoft.com/office/officeart/2005/8/layout/vList3"/>
    <dgm:cxn modelId="{FB5EE175-3B3B-4928-938A-1197812851D4}" type="presParOf" srcId="{C117B0E5-7AF3-40DA-822D-7AE58B02204B}" destId="{E602634A-E975-41D5-90B4-B380C183719D}" srcOrd="0" destOrd="0" presId="urn:microsoft.com/office/officeart/2005/8/layout/vList3"/>
    <dgm:cxn modelId="{A46AB55F-C09C-4CC9-B6AF-303D0509F96D}" type="presParOf" srcId="{C117B0E5-7AF3-40DA-822D-7AE58B02204B}" destId="{13412D9E-9043-4A23-9B72-E7088AA6E14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24DA65-E4A2-4D41-B215-3EC444B41FEA}" type="doc">
      <dgm:prSet loTypeId="urn:microsoft.com/office/officeart/2005/8/layout/StepDownProcess" loCatId="process" qsTypeId="urn:microsoft.com/office/officeart/2005/8/quickstyle/simple1" qsCatId="simple" csTypeId="urn:microsoft.com/office/officeart/2005/8/colors/accent0_3" csCatId="mainScheme"/>
      <dgm:spPr/>
      <dgm:t>
        <a:bodyPr/>
        <a:lstStyle/>
        <a:p>
          <a:endParaRPr lang="en-US"/>
        </a:p>
      </dgm:t>
    </dgm:pt>
    <dgm:pt modelId="{68D557EF-C2FE-4ED3-B650-56E3067252E8}">
      <dgm:prSet/>
      <dgm:spPr/>
      <dgm:t>
        <a:bodyPr/>
        <a:lstStyle/>
        <a:p>
          <a:r>
            <a:rPr lang="en-US" dirty="0"/>
            <a:t>Data Collection</a:t>
          </a:r>
        </a:p>
      </dgm:t>
    </dgm:pt>
    <dgm:pt modelId="{288C234F-5B4D-4943-B59D-B29EFFA8693A}" type="parTrans" cxnId="{D6C01647-594B-4BF0-B9BF-9125E4831BAB}">
      <dgm:prSet/>
      <dgm:spPr/>
      <dgm:t>
        <a:bodyPr/>
        <a:lstStyle/>
        <a:p>
          <a:endParaRPr lang="en-US"/>
        </a:p>
      </dgm:t>
    </dgm:pt>
    <dgm:pt modelId="{736D99BA-F456-49C6-B2A4-A5F36DAED872}" type="sibTrans" cxnId="{D6C01647-594B-4BF0-B9BF-9125E4831BAB}">
      <dgm:prSet/>
      <dgm:spPr/>
      <dgm:t>
        <a:bodyPr/>
        <a:lstStyle/>
        <a:p>
          <a:endParaRPr lang="en-US"/>
        </a:p>
      </dgm:t>
    </dgm:pt>
    <dgm:pt modelId="{66608023-2D4A-4702-9C0F-0FA10F09D1EC}">
      <dgm:prSet/>
      <dgm:spPr/>
      <dgm:t>
        <a:bodyPr/>
        <a:lstStyle/>
        <a:p>
          <a:r>
            <a:rPr lang="en-US"/>
            <a:t>Data Wrangling</a:t>
          </a:r>
        </a:p>
      </dgm:t>
    </dgm:pt>
    <dgm:pt modelId="{FEFF7C57-7AF7-4D40-A16C-060A8636D7CE}" type="parTrans" cxnId="{3D9EEBA7-8C46-43F2-AEBB-78E62DF44BCB}">
      <dgm:prSet/>
      <dgm:spPr/>
      <dgm:t>
        <a:bodyPr/>
        <a:lstStyle/>
        <a:p>
          <a:endParaRPr lang="en-US"/>
        </a:p>
      </dgm:t>
    </dgm:pt>
    <dgm:pt modelId="{F7E117C6-0E26-4CD0-9BB7-669F74CD754C}" type="sibTrans" cxnId="{3D9EEBA7-8C46-43F2-AEBB-78E62DF44BCB}">
      <dgm:prSet/>
      <dgm:spPr/>
      <dgm:t>
        <a:bodyPr/>
        <a:lstStyle/>
        <a:p>
          <a:endParaRPr lang="en-US"/>
        </a:p>
      </dgm:t>
    </dgm:pt>
    <dgm:pt modelId="{4C4C9C24-8D2D-46B7-B6E1-A049D0D43F3B}">
      <dgm:prSet/>
      <dgm:spPr/>
      <dgm:t>
        <a:bodyPr/>
        <a:lstStyle/>
        <a:p>
          <a:r>
            <a:rPr lang="en-US"/>
            <a:t>Exploratory Data Analysis</a:t>
          </a:r>
        </a:p>
      </dgm:t>
    </dgm:pt>
    <dgm:pt modelId="{A59325CE-56DB-4D92-B04D-E26A42F9B702}" type="parTrans" cxnId="{F2711E07-77CE-4A84-8CCD-6ADBF92348C9}">
      <dgm:prSet/>
      <dgm:spPr/>
      <dgm:t>
        <a:bodyPr/>
        <a:lstStyle/>
        <a:p>
          <a:endParaRPr lang="en-US"/>
        </a:p>
      </dgm:t>
    </dgm:pt>
    <dgm:pt modelId="{34C28B5E-2FB4-4ECC-B733-5F547FE6F06B}" type="sibTrans" cxnId="{F2711E07-77CE-4A84-8CCD-6ADBF92348C9}">
      <dgm:prSet/>
      <dgm:spPr/>
      <dgm:t>
        <a:bodyPr/>
        <a:lstStyle/>
        <a:p>
          <a:endParaRPr lang="en-US"/>
        </a:p>
      </dgm:t>
    </dgm:pt>
    <dgm:pt modelId="{65FD2CB1-3079-4C72-88A5-11BD3D983FE0}">
      <dgm:prSet/>
      <dgm:spPr/>
      <dgm:t>
        <a:bodyPr/>
        <a:lstStyle/>
        <a:p>
          <a:r>
            <a:rPr lang="en-US"/>
            <a:t>Interactive Visual Analytics</a:t>
          </a:r>
        </a:p>
      </dgm:t>
    </dgm:pt>
    <dgm:pt modelId="{E712E58A-82E1-48D1-BC64-5A8A4F358BAC}" type="parTrans" cxnId="{544B4644-FB7C-4A45-B7E3-492111F98634}">
      <dgm:prSet/>
      <dgm:spPr/>
      <dgm:t>
        <a:bodyPr/>
        <a:lstStyle/>
        <a:p>
          <a:endParaRPr lang="en-US"/>
        </a:p>
      </dgm:t>
    </dgm:pt>
    <dgm:pt modelId="{8DDA3ED1-1975-49B6-9F93-7AB4A39ABCBF}" type="sibTrans" cxnId="{544B4644-FB7C-4A45-B7E3-492111F98634}">
      <dgm:prSet/>
      <dgm:spPr/>
      <dgm:t>
        <a:bodyPr/>
        <a:lstStyle/>
        <a:p>
          <a:endParaRPr lang="en-US"/>
        </a:p>
      </dgm:t>
    </dgm:pt>
    <dgm:pt modelId="{15B51446-C849-4463-8A70-8D65F45DDD22}">
      <dgm:prSet/>
      <dgm:spPr/>
      <dgm:t>
        <a:bodyPr/>
        <a:lstStyle/>
        <a:p>
          <a:r>
            <a:rPr lang="en-US"/>
            <a:t>Predictive Model Analysis</a:t>
          </a:r>
        </a:p>
      </dgm:t>
    </dgm:pt>
    <dgm:pt modelId="{3E45D5FA-A987-41FA-AAA3-D3DA93372D10}" type="parTrans" cxnId="{759C82D4-5242-4089-901B-2A03190D577C}">
      <dgm:prSet/>
      <dgm:spPr/>
      <dgm:t>
        <a:bodyPr/>
        <a:lstStyle/>
        <a:p>
          <a:endParaRPr lang="en-US"/>
        </a:p>
      </dgm:t>
    </dgm:pt>
    <dgm:pt modelId="{828D3E19-F080-49FA-A3A4-A12C6F9ED90C}" type="sibTrans" cxnId="{759C82D4-5242-4089-901B-2A03190D577C}">
      <dgm:prSet/>
      <dgm:spPr/>
      <dgm:t>
        <a:bodyPr/>
        <a:lstStyle/>
        <a:p>
          <a:endParaRPr lang="en-US"/>
        </a:p>
      </dgm:t>
    </dgm:pt>
    <dgm:pt modelId="{2D09A748-85D8-4F6E-A98A-28A2E53CAC36}" type="pres">
      <dgm:prSet presAssocID="{6B24DA65-E4A2-4D41-B215-3EC444B41FEA}" presName="rootnode" presStyleCnt="0">
        <dgm:presLayoutVars>
          <dgm:chMax/>
          <dgm:chPref/>
          <dgm:dir/>
          <dgm:animLvl val="lvl"/>
        </dgm:presLayoutVars>
      </dgm:prSet>
      <dgm:spPr/>
    </dgm:pt>
    <dgm:pt modelId="{A3EF8622-5CEB-4B5C-8265-C4FDFB6796B8}" type="pres">
      <dgm:prSet presAssocID="{68D557EF-C2FE-4ED3-B650-56E3067252E8}" presName="composite" presStyleCnt="0"/>
      <dgm:spPr/>
    </dgm:pt>
    <dgm:pt modelId="{12D42F92-AB2B-4C56-A47B-894FB302BE05}" type="pres">
      <dgm:prSet presAssocID="{68D557EF-C2FE-4ED3-B650-56E3067252E8}" presName="bentUpArrow1" presStyleLbl="alignImgPlace1" presStyleIdx="0" presStyleCnt="4"/>
      <dgm:spPr/>
    </dgm:pt>
    <dgm:pt modelId="{9AE9D9AA-599E-4C56-A431-CCFDFADBAD06}" type="pres">
      <dgm:prSet presAssocID="{68D557EF-C2FE-4ED3-B650-56E3067252E8}" presName="ParentText" presStyleLbl="node1" presStyleIdx="0" presStyleCnt="5">
        <dgm:presLayoutVars>
          <dgm:chMax val="1"/>
          <dgm:chPref val="1"/>
          <dgm:bulletEnabled val="1"/>
        </dgm:presLayoutVars>
      </dgm:prSet>
      <dgm:spPr/>
    </dgm:pt>
    <dgm:pt modelId="{11242069-8B42-48D3-A1A1-8FD847E95FA6}" type="pres">
      <dgm:prSet presAssocID="{68D557EF-C2FE-4ED3-B650-56E3067252E8}" presName="ChildText" presStyleLbl="revTx" presStyleIdx="0" presStyleCnt="4">
        <dgm:presLayoutVars>
          <dgm:chMax val="0"/>
          <dgm:chPref val="0"/>
          <dgm:bulletEnabled val="1"/>
        </dgm:presLayoutVars>
      </dgm:prSet>
      <dgm:spPr/>
    </dgm:pt>
    <dgm:pt modelId="{D968A910-3B7F-4530-A583-E4348050200B}" type="pres">
      <dgm:prSet presAssocID="{736D99BA-F456-49C6-B2A4-A5F36DAED872}" presName="sibTrans" presStyleCnt="0"/>
      <dgm:spPr/>
    </dgm:pt>
    <dgm:pt modelId="{2C5B5F50-AEA0-4773-854B-81CAF9D20562}" type="pres">
      <dgm:prSet presAssocID="{66608023-2D4A-4702-9C0F-0FA10F09D1EC}" presName="composite" presStyleCnt="0"/>
      <dgm:spPr/>
    </dgm:pt>
    <dgm:pt modelId="{5DBF614F-998E-4E78-93E7-A190A0A5436B}" type="pres">
      <dgm:prSet presAssocID="{66608023-2D4A-4702-9C0F-0FA10F09D1EC}" presName="bentUpArrow1" presStyleLbl="alignImgPlace1" presStyleIdx="1" presStyleCnt="4"/>
      <dgm:spPr/>
    </dgm:pt>
    <dgm:pt modelId="{34A112B7-4F9F-4CE1-94A0-1A5B25E2697D}" type="pres">
      <dgm:prSet presAssocID="{66608023-2D4A-4702-9C0F-0FA10F09D1EC}" presName="ParentText" presStyleLbl="node1" presStyleIdx="1" presStyleCnt="5">
        <dgm:presLayoutVars>
          <dgm:chMax val="1"/>
          <dgm:chPref val="1"/>
          <dgm:bulletEnabled val="1"/>
        </dgm:presLayoutVars>
      </dgm:prSet>
      <dgm:spPr/>
    </dgm:pt>
    <dgm:pt modelId="{0566B0CE-8B76-445C-A23D-0D115F26DFD4}" type="pres">
      <dgm:prSet presAssocID="{66608023-2D4A-4702-9C0F-0FA10F09D1EC}" presName="ChildText" presStyleLbl="revTx" presStyleIdx="1" presStyleCnt="4">
        <dgm:presLayoutVars>
          <dgm:chMax val="0"/>
          <dgm:chPref val="0"/>
          <dgm:bulletEnabled val="1"/>
        </dgm:presLayoutVars>
      </dgm:prSet>
      <dgm:spPr/>
    </dgm:pt>
    <dgm:pt modelId="{B6E16A5A-8CBC-4357-8A71-17BB22184626}" type="pres">
      <dgm:prSet presAssocID="{F7E117C6-0E26-4CD0-9BB7-669F74CD754C}" presName="sibTrans" presStyleCnt="0"/>
      <dgm:spPr/>
    </dgm:pt>
    <dgm:pt modelId="{BE6B5297-087D-489D-B7AA-F67C0682D988}" type="pres">
      <dgm:prSet presAssocID="{4C4C9C24-8D2D-46B7-B6E1-A049D0D43F3B}" presName="composite" presStyleCnt="0"/>
      <dgm:spPr/>
    </dgm:pt>
    <dgm:pt modelId="{5DEE234F-7654-40CD-B115-241E85AE2EB5}" type="pres">
      <dgm:prSet presAssocID="{4C4C9C24-8D2D-46B7-B6E1-A049D0D43F3B}" presName="bentUpArrow1" presStyleLbl="alignImgPlace1" presStyleIdx="2" presStyleCnt="4"/>
      <dgm:spPr/>
    </dgm:pt>
    <dgm:pt modelId="{B2F52625-96C9-48C4-9725-856135C6E248}" type="pres">
      <dgm:prSet presAssocID="{4C4C9C24-8D2D-46B7-B6E1-A049D0D43F3B}" presName="ParentText" presStyleLbl="node1" presStyleIdx="2" presStyleCnt="5">
        <dgm:presLayoutVars>
          <dgm:chMax val="1"/>
          <dgm:chPref val="1"/>
          <dgm:bulletEnabled val="1"/>
        </dgm:presLayoutVars>
      </dgm:prSet>
      <dgm:spPr/>
    </dgm:pt>
    <dgm:pt modelId="{2189AF3A-53D1-450B-94B7-8EEFB62343B0}" type="pres">
      <dgm:prSet presAssocID="{4C4C9C24-8D2D-46B7-B6E1-A049D0D43F3B}" presName="ChildText" presStyleLbl="revTx" presStyleIdx="2" presStyleCnt="4">
        <dgm:presLayoutVars>
          <dgm:chMax val="0"/>
          <dgm:chPref val="0"/>
          <dgm:bulletEnabled val="1"/>
        </dgm:presLayoutVars>
      </dgm:prSet>
      <dgm:spPr/>
    </dgm:pt>
    <dgm:pt modelId="{F67D4E60-50C7-4446-9BE4-910F669F49BA}" type="pres">
      <dgm:prSet presAssocID="{34C28B5E-2FB4-4ECC-B733-5F547FE6F06B}" presName="sibTrans" presStyleCnt="0"/>
      <dgm:spPr/>
    </dgm:pt>
    <dgm:pt modelId="{AAB4F731-5288-45F8-A54C-D75475172051}" type="pres">
      <dgm:prSet presAssocID="{65FD2CB1-3079-4C72-88A5-11BD3D983FE0}" presName="composite" presStyleCnt="0"/>
      <dgm:spPr/>
    </dgm:pt>
    <dgm:pt modelId="{7D519E55-5DFA-4BEB-A7FF-8E90BD666E6E}" type="pres">
      <dgm:prSet presAssocID="{65FD2CB1-3079-4C72-88A5-11BD3D983FE0}" presName="bentUpArrow1" presStyleLbl="alignImgPlace1" presStyleIdx="3" presStyleCnt="4"/>
      <dgm:spPr/>
    </dgm:pt>
    <dgm:pt modelId="{DC77B33A-EB7C-46CD-9041-6C21A184F835}" type="pres">
      <dgm:prSet presAssocID="{65FD2CB1-3079-4C72-88A5-11BD3D983FE0}" presName="ParentText" presStyleLbl="node1" presStyleIdx="3" presStyleCnt="5">
        <dgm:presLayoutVars>
          <dgm:chMax val="1"/>
          <dgm:chPref val="1"/>
          <dgm:bulletEnabled val="1"/>
        </dgm:presLayoutVars>
      </dgm:prSet>
      <dgm:spPr/>
    </dgm:pt>
    <dgm:pt modelId="{7DB45A18-CDC8-4E52-8B13-CCA6516B5D28}" type="pres">
      <dgm:prSet presAssocID="{65FD2CB1-3079-4C72-88A5-11BD3D983FE0}" presName="ChildText" presStyleLbl="revTx" presStyleIdx="3" presStyleCnt="4">
        <dgm:presLayoutVars>
          <dgm:chMax val="0"/>
          <dgm:chPref val="0"/>
          <dgm:bulletEnabled val="1"/>
        </dgm:presLayoutVars>
      </dgm:prSet>
      <dgm:spPr/>
    </dgm:pt>
    <dgm:pt modelId="{E6F82C49-FCDB-4555-B9FC-4D62AA350BE3}" type="pres">
      <dgm:prSet presAssocID="{8DDA3ED1-1975-49B6-9F93-7AB4A39ABCBF}" presName="sibTrans" presStyleCnt="0"/>
      <dgm:spPr/>
    </dgm:pt>
    <dgm:pt modelId="{A794B274-5B1B-4908-9033-01ED98F5CB57}" type="pres">
      <dgm:prSet presAssocID="{15B51446-C849-4463-8A70-8D65F45DDD22}" presName="composite" presStyleCnt="0"/>
      <dgm:spPr/>
    </dgm:pt>
    <dgm:pt modelId="{C6C9C671-CDA8-4C86-9EE9-318DE0B33085}" type="pres">
      <dgm:prSet presAssocID="{15B51446-C849-4463-8A70-8D65F45DDD22}" presName="ParentText" presStyleLbl="node1" presStyleIdx="4" presStyleCnt="5">
        <dgm:presLayoutVars>
          <dgm:chMax val="1"/>
          <dgm:chPref val="1"/>
          <dgm:bulletEnabled val="1"/>
        </dgm:presLayoutVars>
      </dgm:prSet>
      <dgm:spPr/>
    </dgm:pt>
  </dgm:ptLst>
  <dgm:cxnLst>
    <dgm:cxn modelId="{F2711E07-77CE-4A84-8CCD-6ADBF92348C9}" srcId="{6B24DA65-E4A2-4D41-B215-3EC444B41FEA}" destId="{4C4C9C24-8D2D-46B7-B6E1-A049D0D43F3B}" srcOrd="2" destOrd="0" parTransId="{A59325CE-56DB-4D92-B04D-E26A42F9B702}" sibTransId="{34C28B5E-2FB4-4ECC-B733-5F547FE6F06B}"/>
    <dgm:cxn modelId="{AE8EF813-633A-4332-8D3E-B6B2C088EAB1}" type="presOf" srcId="{65FD2CB1-3079-4C72-88A5-11BD3D983FE0}" destId="{DC77B33A-EB7C-46CD-9041-6C21A184F835}" srcOrd="0" destOrd="0" presId="urn:microsoft.com/office/officeart/2005/8/layout/StepDownProcess"/>
    <dgm:cxn modelId="{7629AD20-8C2C-471B-8BA5-C9F2469B6A39}" type="presOf" srcId="{66608023-2D4A-4702-9C0F-0FA10F09D1EC}" destId="{34A112B7-4F9F-4CE1-94A0-1A5B25E2697D}" srcOrd="0" destOrd="0" presId="urn:microsoft.com/office/officeart/2005/8/layout/StepDownProcess"/>
    <dgm:cxn modelId="{0E793134-1AF2-4913-B9E9-7EE2FAFA1E31}" type="presOf" srcId="{15B51446-C849-4463-8A70-8D65F45DDD22}" destId="{C6C9C671-CDA8-4C86-9EE9-318DE0B33085}" srcOrd="0" destOrd="0" presId="urn:microsoft.com/office/officeart/2005/8/layout/StepDownProcess"/>
    <dgm:cxn modelId="{AB359761-8BF0-42A1-9816-9C76D20C8804}" type="presOf" srcId="{68D557EF-C2FE-4ED3-B650-56E3067252E8}" destId="{9AE9D9AA-599E-4C56-A431-CCFDFADBAD06}" srcOrd="0" destOrd="0" presId="urn:microsoft.com/office/officeart/2005/8/layout/StepDownProcess"/>
    <dgm:cxn modelId="{544B4644-FB7C-4A45-B7E3-492111F98634}" srcId="{6B24DA65-E4A2-4D41-B215-3EC444B41FEA}" destId="{65FD2CB1-3079-4C72-88A5-11BD3D983FE0}" srcOrd="3" destOrd="0" parTransId="{E712E58A-82E1-48D1-BC64-5A8A4F358BAC}" sibTransId="{8DDA3ED1-1975-49B6-9F93-7AB4A39ABCBF}"/>
    <dgm:cxn modelId="{D6C01647-594B-4BF0-B9BF-9125E4831BAB}" srcId="{6B24DA65-E4A2-4D41-B215-3EC444B41FEA}" destId="{68D557EF-C2FE-4ED3-B650-56E3067252E8}" srcOrd="0" destOrd="0" parTransId="{288C234F-5B4D-4943-B59D-B29EFFA8693A}" sibTransId="{736D99BA-F456-49C6-B2A4-A5F36DAED872}"/>
    <dgm:cxn modelId="{FF19C296-8F8E-4342-856E-7D1494A0EB02}" type="presOf" srcId="{4C4C9C24-8D2D-46B7-B6E1-A049D0D43F3B}" destId="{B2F52625-96C9-48C4-9725-856135C6E248}" srcOrd="0" destOrd="0" presId="urn:microsoft.com/office/officeart/2005/8/layout/StepDownProcess"/>
    <dgm:cxn modelId="{3D9EEBA7-8C46-43F2-AEBB-78E62DF44BCB}" srcId="{6B24DA65-E4A2-4D41-B215-3EC444B41FEA}" destId="{66608023-2D4A-4702-9C0F-0FA10F09D1EC}" srcOrd="1" destOrd="0" parTransId="{FEFF7C57-7AF7-4D40-A16C-060A8636D7CE}" sibTransId="{F7E117C6-0E26-4CD0-9BB7-669F74CD754C}"/>
    <dgm:cxn modelId="{759C82D4-5242-4089-901B-2A03190D577C}" srcId="{6B24DA65-E4A2-4D41-B215-3EC444B41FEA}" destId="{15B51446-C849-4463-8A70-8D65F45DDD22}" srcOrd="4" destOrd="0" parTransId="{3E45D5FA-A987-41FA-AAA3-D3DA93372D10}" sibTransId="{828D3E19-F080-49FA-A3A4-A12C6F9ED90C}"/>
    <dgm:cxn modelId="{AC0B02E1-14FF-4808-8F7D-F646113AAD30}" type="presOf" srcId="{6B24DA65-E4A2-4D41-B215-3EC444B41FEA}" destId="{2D09A748-85D8-4F6E-A98A-28A2E53CAC36}" srcOrd="0" destOrd="0" presId="urn:microsoft.com/office/officeart/2005/8/layout/StepDownProcess"/>
    <dgm:cxn modelId="{FB30641F-ED84-4DA2-89A3-7F32FE1AB642}" type="presParOf" srcId="{2D09A748-85D8-4F6E-A98A-28A2E53CAC36}" destId="{A3EF8622-5CEB-4B5C-8265-C4FDFB6796B8}" srcOrd="0" destOrd="0" presId="urn:microsoft.com/office/officeart/2005/8/layout/StepDownProcess"/>
    <dgm:cxn modelId="{A0FC996C-92E8-4653-B6EA-238AA5F938D4}" type="presParOf" srcId="{A3EF8622-5CEB-4B5C-8265-C4FDFB6796B8}" destId="{12D42F92-AB2B-4C56-A47B-894FB302BE05}" srcOrd="0" destOrd="0" presId="urn:microsoft.com/office/officeart/2005/8/layout/StepDownProcess"/>
    <dgm:cxn modelId="{BEBEBFA0-52D0-467B-A6DD-6EAC9C0FD9FB}" type="presParOf" srcId="{A3EF8622-5CEB-4B5C-8265-C4FDFB6796B8}" destId="{9AE9D9AA-599E-4C56-A431-CCFDFADBAD06}" srcOrd="1" destOrd="0" presId="urn:microsoft.com/office/officeart/2005/8/layout/StepDownProcess"/>
    <dgm:cxn modelId="{E72611CF-3F96-4FE9-824B-08AFD77A6C43}" type="presParOf" srcId="{A3EF8622-5CEB-4B5C-8265-C4FDFB6796B8}" destId="{11242069-8B42-48D3-A1A1-8FD847E95FA6}" srcOrd="2" destOrd="0" presId="urn:microsoft.com/office/officeart/2005/8/layout/StepDownProcess"/>
    <dgm:cxn modelId="{A05A8AB0-DA54-4455-8E3E-0BB88E134094}" type="presParOf" srcId="{2D09A748-85D8-4F6E-A98A-28A2E53CAC36}" destId="{D968A910-3B7F-4530-A583-E4348050200B}" srcOrd="1" destOrd="0" presId="urn:microsoft.com/office/officeart/2005/8/layout/StepDownProcess"/>
    <dgm:cxn modelId="{A94CC138-8EC2-4F9D-BA78-624BBAF4EDD3}" type="presParOf" srcId="{2D09A748-85D8-4F6E-A98A-28A2E53CAC36}" destId="{2C5B5F50-AEA0-4773-854B-81CAF9D20562}" srcOrd="2" destOrd="0" presId="urn:microsoft.com/office/officeart/2005/8/layout/StepDownProcess"/>
    <dgm:cxn modelId="{30D3FE67-F504-4E67-A9DB-F9F63CB3C8D8}" type="presParOf" srcId="{2C5B5F50-AEA0-4773-854B-81CAF9D20562}" destId="{5DBF614F-998E-4E78-93E7-A190A0A5436B}" srcOrd="0" destOrd="0" presId="urn:microsoft.com/office/officeart/2005/8/layout/StepDownProcess"/>
    <dgm:cxn modelId="{3AB39A25-CAD7-4707-A972-26C32FBBE3B9}" type="presParOf" srcId="{2C5B5F50-AEA0-4773-854B-81CAF9D20562}" destId="{34A112B7-4F9F-4CE1-94A0-1A5B25E2697D}" srcOrd="1" destOrd="0" presId="urn:microsoft.com/office/officeart/2005/8/layout/StepDownProcess"/>
    <dgm:cxn modelId="{027026D3-A889-4F02-8960-FD056CA3E570}" type="presParOf" srcId="{2C5B5F50-AEA0-4773-854B-81CAF9D20562}" destId="{0566B0CE-8B76-445C-A23D-0D115F26DFD4}" srcOrd="2" destOrd="0" presId="urn:microsoft.com/office/officeart/2005/8/layout/StepDownProcess"/>
    <dgm:cxn modelId="{6F14208C-4107-49B9-824B-CD0F2E404D41}" type="presParOf" srcId="{2D09A748-85D8-4F6E-A98A-28A2E53CAC36}" destId="{B6E16A5A-8CBC-4357-8A71-17BB22184626}" srcOrd="3" destOrd="0" presId="urn:microsoft.com/office/officeart/2005/8/layout/StepDownProcess"/>
    <dgm:cxn modelId="{C6462AE3-EFB4-4E04-8471-D1D7399E3578}" type="presParOf" srcId="{2D09A748-85D8-4F6E-A98A-28A2E53CAC36}" destId="{BE6B5297-087D-489D-B7AA-F67C0682D988}" srcOrd="4" destOrd="0" presId="urn:microsoft.com/office/officeart/2005/8/layout/StepDownProcess"/>
    <dgm:cxn modelId="{759CC8D4-DEDB-40AE-9714-0D3EC73E3BA5}" type="presParOf" srcId="{BE6B5297-087D-489D-B7AA-F67C0682D988}" destId="{5DEE234F-7654-40CD-B115-241E85AE2EB5}" srcOrd="0" destOrd="0" presId="urn:microsoft.com/office/officeart/2005/8/layout/StepDownProcess"/>
    <dgm:cxn modelId="{5AAAD918-699E-4E4A-9B1F-A691F995DB87}" type="presParOf" srcId="{BE6B5297-087D-489D-B7AA-F67C0682D988}" destId="{B2F52625-96C9-48C4-9725-856135C6E248}" srcOrd="1" destOrd="0" presId="urn:microsoft.com/office/officeart/2005/8/layout/StepDownProcess"/>
    <dgm:cxn modelId="{5C4DF443-6A5A-4C29-949D-9FD716DA5AD5}" type="presParOf" srcId="{BE6B5297-087D-489D-B7AA-F67C0682D988}" destId="{2189AF3A-53D1-450B-94B7-8EEFB62343B0}" srcOrd="2" destOrd="0" presId="urn:microsoft.com/office/officeart/2005/8/layout/StepDownProcess"/>
    <dgm:cxn modelId="{15146B69-8760-4947-B7CF-4FAC7F77F62B}" type="presParOf" srcId="{2D09A748-85D8-4F6E-A98A-28A2E53CAC36}" destId="{F67D4E60-50C7-4446-9BE4-910F669F49BA}" srcOrd="5" destOrd="0" presId="urn:microsoft.com/office/officeart/2005/8/layout/StepDownProcess"/>
    <dgm:cxn modelId="{F0C824C8-4555-4504-8A55-1DA1D44F4459}" type="presParOf" srcId="{2D09A748-85D8-4F6E-A98A-28A2E53CAC36}" destId="{AAB4F731-5288-45F8-A54C-D75475172051}" srcOrd="6" destOrd="0" presId="urn:microsoft.com/office/officeart/2005/8/layout/StepDownProcess"/>
    <dgm:cxn modelId="{197C2806-AD4D-4940-BE06-28E4E50C01AF}" type="presParOf" srcId="{AAB4F731-5288-45F8-A54C-D75475172051}" destId="{7D519E55-5DFA-4BEB-A7FF-8E90BD666E6E}" srcOrd="0" destOrd="0" presId="urn:microsoft.com/office/officeart/2005/8/layout/StepDownProcess"/>
    <dgm:cxn modelId="{A54F3D13-B431-4DB2-8A92-65A8EB9E70FA}" type="presParOf" srcId="{AAB4F731-5288-45F8-A54C-D75475172051}" destId="{DC77B33A-EB7C-46CD-9041-6C21A184F835}" srcOrd="1" destOrd="0" presId="urn:microsoft.com/office/officeart/2005/8/layout/StepDownProcess"/>
    <dgm:cxn modelId="{8943611E-D5A8-4054-9DAF-6226763347A0}" type="presParOf" srcId="{AAB4F731-5288-45F8-A54C-D75475172051}" destId="{7DB45A18-CDC8-4E52-8B13-CCA6516B5D28}" srcOrd="2" destOrd="0" presId="urn:microsoft.com/office/officeart/2005/8/layout/StepDownProcess"/>
    <dgm:cxn modelId="{EE545631-F1C0-457C-9D33-AD9606182B7F}" type="presParOf" srcId="{2D09A748-85D8-4F6E-A98A-28A2E53CAC36}" destId="{E6F82C49-FCDB-4555-B9FC-4D62AA350BE3}" srcOrd="7" destOrd="0" presId="urn:microsoft.com/office/officeart/2005/8/layout/StepDownProcess"/>
    <dgm:cxn modelId="{A58EB4F8-A4D8-4C6A-8347-56566EEEFD32}" type="presParOf" srcId="{2D09A748-85D8-4F6E-A98A-28A2E53CAC36}" destId="{A794B274-5B1B-4908-9033-01ED98F5CB57}" srcOrd="8" destOrd="0" presId="urn:microsoft.com/office/officeart/2005/8/layout/StepDownProcess"/>
    <dgm:cxn modelId="{DEA27C96-3348-412F-BA34-A180F0006550}" type="presParOf" srcId="{A794B274-5B1B-4908-9033-01ED98F5CB57}" destId="{C6C9C671-CDA8-4C86-9EE9-318DE0B33085}"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223A01-B5FE-46D9-8E70-FB683A76AAF0}" type="doc">
      <dgm:prSet loTypeId="urn:microsoft.com/office/officeart/2005/8/layout/lProcess1" loCatId="process" qsTypeId="urn:microsoft.com/office/officeart/2005/8/quickstyle/simple5" qsCatId="simple" csTypeId="urn:microsoft.com/office/officeart/2005/8/colors/colorful2" csCatId="colorful" phldr="1"/>
      <dgm:spPr/>
      <dgm:t>
        <a:bodyPr/>
        <a:lstStyle/>
        <a:p>
          <a:endParaRPr lang="en-US"/>
        </a:p>
      </dgm:t>
    </dgm:pt>
    <dgm:pt modelId="{FA8A7A07-072C-4587-8F47-355D5EDD039B}">
      <dgm:prSet phldrT="[Text]"/>
      <dgm:spPr/>
      <dgm:t>
        <a:bodyPr/>
        <a:lstStyle/>
        <a:p>
          <a:r>
            <a:rPr lang="en-US" dirty="0"/>
            <a:t>Connect to the SpaceX REST API</a:t>
          </a:r>
        </a:p>
      </dgm:t>
    </dgm:pt>
    <dgm:pt modelId="{C9FA542F-4CE5-4355-974A-192A1F9F78CD}" type="parTrans" cxnId="{5C93C71C-7D58-416F-A442-3ED2CEBC319C}">
      <dgm:prSet/>
      <dgm:spPr/>
      <dgm:t>
        <a:bodyPr/>
        <a:lstStyle/>
        <a:p>
          <a:endParaRPr lang="en-US"/>
        </a:p>
      </dgm:t>
    </dgm:pt>
    <dgm:pt modelId="{190B314C-A358-4D5B-BDE7-0573C11C3083}" type="sibTrans" cxnId="{5C93C71C-7D58-416F-A442-3ED2CEBC319C}">
      <dgm:prSet/>
      <dgm:spPr/>
      <dgm:t>
        <a:bodyPr/>
        <a:lstStyle/>
        <a:p>
          <a:endParaRPr lang="en-US"/>
        </a:p>
      </dgm:t>
    </dgm:pt>
    <dgm:pt modelId="{3745E91C-FE59-49D7-A370-EA8673D5F9B1}">
      <dgm:prSet phldrT="[Text]"/>
      <dgm:spPr/>
      <dgm:t>
        <a:bodyPr/>
        <a:lstStyle/>
        <a:p>
          <a:r>
            <a:rPr lang="en-US" dirty="0"/>
            <a:t>Get the data in .JSON by making request calls and reformat into flat data</a:t>
          </a:r>
        </a:p>
      </dgm:t>
    </dgm:pt>
    <dgm:pt modelId="{1D8757F1-6E4D-41E3-A77B-156096668CC4}" type="parTrans" cxnId="{7788E47D-1A57-4FE2-B983-B1072B783EB9}">
      <dgm:prSet/>
      <dgm:spPr/>
      <dgm:t>
        <a:bodyPr/>
        <a:lstStyle/>
        <a:p>
          <a:endParaRPr lang="en-US"/>
        </a:p>
      </dgm:t>
    </dgm:pt>
    <dgm:pt modelId="{1143BFB5-38DD-4BEA-B51C-8995EB3FF893}" type="sibTrans" cxnId="{7788E47D-1A57-4FE2-B983-B1072B783EB9}">
      <dgm:prSet/>
      <dgm:spPr/>
      <dgm:t>
        <a:bodyPr/>
        <a:lstStyle/>
        <a:p>
          <a:endParaRPr lang="en-US"/>
        </a:p>
      </dgm:t>
    </dgm:pt>
    <dgm:pt modelId="{9E7B6290-0421-4026-8081-CC2868DB7AF6}">
      <dgm:prSet phldrT="[Text]"/>
      <dgm:spPr/>
      <dgm:t>
        <a:bodyPr/>
        <a:lstStyle/>
        <a:p>
          <a:r>
            <a:rPr lang="en-US" dirty="0"/>
            <a:t>Clean the data and store the tabulated data into a .csv file</a:t>
          </a:r>
        </a:p>
      </dgm:t>
    </dgm:pt>
    <dgm:pt modelId="{543AC1D5-3018-4FF6-B6F8-E7DDFC6CA55E}" type="parTrans" cxnId="{FEA9B5BC-7F52-4BAA-B3D6-E11FA5D099E5}">
      <dgm:prSet/>
      <dgm:spPr/>
      <dgm:t>
        <a:bodyPr/>
        <a:lstStyle/>
        <a:p>
          <a:endParaRPr lang="en-US"/>
        </a:p>
      </dgm:t>
    </dgm:pt>
    <dgm:pt modelId="{F892B2D0-E617-4038-9D77-B1288A087CBA}" type="sibTrans" cxnId="{FEA9B5BC-7F52-4BAA-B3D6-E11FA5D099E5}">
      <dgm:prSet/>
      <dgm:spPr/>
      <dgm:t>
        <a:bodyPr/>
        <a:lstStyle/>
        <a:p>
          <a:endParaRPr lang="en-US"/>
        </a:p>
      </dgm:t>
    </dgm:pt>
    <dgm:pt modelId="{66CFBBF4-093B-4A55-BE68-E126EB40C05E}">
      <dgm:prSet phldrT="[Text]"/>
      <dgm:spPr/>
      <dgm:t>
        <a:bodyPr/>
        <a:lstStyle/>
        <a:p>
          <a:r>
            <a:rPr lang="en-US" dirty="0"/>
            <a:t>Get the HTML Response from Wikipedia</a:t>
          </a:r>
        </a:p>
      </dgm:t>
    </dgm:pt>
    <dgm:pt modelId="{9D4E2F53-1CB8-403B-84F7-AFF0C7F0AE7D}" type="parTrans" cxnId="{1F8FDF10-F338-4B51-A618-C7A396D0E8F6}">
      <dgm:prSet/>
      <dgm:spPr/>
      <dgm:t>
        <a:bodyPr/>
        <a:lstStyle/>
        <a:p>
          <a:endParaRPr lang="en-US"/>
        </a:p>
      </dgm:t>
    </dgm:pt>
    <dgm:pt modelId="{F6E19528-871F-44E2-9B1C-5B42E87D04C2}" type="sibTrans" cxnId="{1F8FDF10-F338-4B51-A618-C7A396D0E8F6}">
      <dgm:prSet/>
      <dgm:spPr/>
      <dgm:t>
        <a:bodyPr/>
        <a:lstStyle/>
        <a:p>
          <a:endParaRPr lang="en-US"/>
        </a:p>
      </dgm:t>
    </dgm:pt>
    <dgm:pt modelId="{CCD98593-B018-4DEA-997E-7825C8936AC5}">
      <dgm:prSet phldrT="[Text]"/>
      <dgm:spPr/>
      <dgm:t>
        <a:bodyPr/>
        <a:lstStyle/>
        <a:p>
          <a:r>
            <a:rPr lang="en-US" dirty="0"/>
            <a:t>Extract relevant data by using </a:t>
          </a:r>
          <a:r>
            <a:rPr lang="en-US" dirty="0" err="1"/>
            <a:t>BeautifulSoup</a:t>
          </a:r>
          <a:r>
            <a:rPr lang="en-US" dirty="0"/>
            <a:t> to parse the tables</a:t>
          </a:r>
        </a:p>
      </dgm:t>
    </dgm:pt>
    <dgm:pt modelId="{C9B5B49D-8D4A-4C33-8839-83CFD9E7EC41}" type="parTrans" cxnId="{15400B66-4C39-49EF-B296-5234CDEA2CC5}">
      <dgm:prSet/>
      <dgm:spPr/>
      <dgm:t>
        <a:bodyPr/>
        <a:lstStyle/>
        <a:p>
          <a:endParaRPr lang="en-US"/>
        </a:p>
      </dgm:t>
    </dgm:pt>
    <dgm:pt modelId="{93896345-5067-427C-BF02-8DA824055D3F}" type="sibTrans" cxnId="{15400B66-4C39-49EF-B296-5234CDEA2CC5}">
      <dgm:prSet/>
      <dgm:spPr/>
      <dgm:t>
        <a:bodyPr/>
        <a:lstStyle/>
        <a:p>
          <a:endParaRPr lang="en-US"/>
        </a:p>
      </dgm:t>
    </dgm:pt>
    <dgm:pt modelId="{E67BC5F4-8293-424E-BDE8-306C077650A5}">
      <dgm:prSet phldrT="[Text]"/>
      <dgm:spPr/>
      <dgm:t>
        <a:bodyPr/>
        <a:lstStyle/>
        <a:p>
          <a:r>
            <a:rPr lang="en-US" dirty="0"/>
            <a:t>Reformat the data into tabular form and store into a .csv file</a:t>
          </a:r>
        </a:p>
      </dgm:t>
    </dgm:pt>
    <dgm:pt modelId="{1C64F0F4-939B-4703-8215-711133D44C40}" type="parTrans" cxnId="{453868CD-4201-457A-B3F5-C44C3C07510E}">
      <dgm:prSet/>
      <dgm:spPr/>
      <dgm:t>
        <a:bodyPr/>
        <a:lstStyle/>
        <a:p>
          <a:endParaRPr lang="en-US"/>
        </a:p>
      </dgm:t>
    </dgm:pt>
    <dgm:pt modelId="{2D245BA5-BE3E-451B-B832-779115B17296}" type="sibTrans" cxnId="{453868CD-4201-457A-B3F5-C44C3C07510E}">
      <dgm:prSet/>
      <dgm:spPr/>
      <dgm:t>
        <a:bodyPr/>
        <a:lstStyle/>
        <a:p>
          <a:endParaRPr lang="en-US"/>
        </a:p>
      </dgm:t>
    </dgm:pt>
    <dgm:pt modelId="{341F7AD2-1940-4318-AA01-0D1294AB5159}" type="pres">
      <dgm:prSet presAssocID="{DD223A01-B5FE-46D9-8E70-FB683A76AAF0}" presName="Name0" presStyleCnt="0">
        <dgm:presLayoutVars>
          <dgm:dir/>
          <dgm:animLvl val="lvl"/>
          <dgm:resizeHandles val="exact"/>
        </dgm:presLayoutVars>
      </dgm:prSet>
      <dgm:spPr/>
    </dgm:pt>
    <dgm:pt modelId="{388B1ABA-1E8E-4CEE-82FA-AA46CD3939E6}" type="pres">
      <dgm:prSet presAssocID="{FA8A7A07-072C-4587-8F47-355D5EDD039B}" presName="vertFlow" presStyleCnt="0"/>
      <dgm:spPr/>
    </dgm:pt>
    <dgm:pt modelId="{ED2D0117-9082-443B-A2D0-639C1E6FF5A3}" type="pres">
      <dgm:prSet presAssocID="{FA8A7A07-072C-4587-8F47-355D5EDD039B}" presName="header" presStyleLbl="node1" presStyleIdx="0" presStyleCnt="2" custScaleX="126760"/>
      <dgm:spPr/>
    </dgm:pt>
    <dgm:pt modelId="{CFDEBCC3-CAD1-4734-86F9-C8ACAF140C0A}" type="pres">
      <dgm:prSet presAssocID="{1D8757F1-6E4D-41E3-A77B-156096668CC4}" presName="parTrans" presStyleLbl="sibTrans2D1" presStyleIdx="0" presStyleCnt="4"/>
      <dgm:spPr/>
    </dgm:pt>
    <dgm:pt modelId="{55E9A606-44D5-490C-B7B6-D3D97EDC2DDB}" type="pres">
      <dgm:prSet presAssocID="{3745E91C-FE59-49D7-A370-EA8673D5F9B1}" presName="child" presStyleLbl="alignAccFollowNode1" presStyleIdx="0" presStyleCnt="4" custScaleX="128354">
        <dgm:presLayoutVars>
          <dgm:chMax val="0"/>
          <dgm:bulletEnabled val="1"/>
        </dgm:presLayoutVars>
      </dgm:prSet>
      <dgm:spPr/>
    </dgm:pt>
    <dgm:pt modelId="{ABD0879E-5984-4936-9A59-AE92C3C11631}" type="pres">
      <dgm:prSet presAssocID="{1143BFB5-38DD-4BEA-B51C-8995EB3FF893}" presName="sibTrans" presStyleLbl="sibTrans2D1" presStyleIdx="1" presStyleCnt="4"/>
      <dgm:spPr/>
    </dgm:pt>
    <dgm:pt modelId="{C52E1485-09CE-429F-8F62-160583DA7773}" type="pres">
      <dgm:prSet presAssocID="{9E7B6290-0421-4026-8081-CC2868DB7AF6}" presName="child" presStyleLbl="alignAccFollowNode1" presStyleIdx="1" presStyleCnt="4" custScaleX="130703">
        <dgm:presLayoutVars>
          <dgm:chMax val="0"/>
          <dgm:bulletEnabled val="1"/>
        </dgm:presLayoutVars>
      </dgm:prSet>
      <dgm:spPr/>
    </dgm:pt>
    <dgm:pt modelId="{8E043AB2-62F7-4997-A84F-7B1DA48BD4D9}" type="pres">
      <dgm:prSet presAssocID="{FA8A7A07-072C-4587-8F47-355D5EDD039B}" presName="hSp" presStyleCnt="0"/>
      <dgm:spPr/>
    </dgm:pt>
    <dgm:pt modelId="{0BB55874-CEBB-4919-A79E-4719719E9057}" type="pres">
      <dgm:prSet presAssocID="{66CFBBF4-093B-4A55-BE68-E126EB40C05E}" presName="vertFlow" presStyleCnt="0"/>
      <dgm:spPr/>
    </dgm:pt>
    <dgm:pt modelId="{86D9C85B-1F39-4811-BCDA-A079F1843918}" type="pres">
      <dgm:prSet presAssocID="{66CFBBF4-093B-4A55-BE68-E126EB40C05E}" presName="header" presStyleLbl="node1" presStyleIdx="1" presStyleCnt="2" custScaleX="126491"/>
      <dgm:spPr/>
    </dgm:pt>
    <dgm:pt modelId="{8F0698FA-A3EF-4216-8B78-F06C596DEFB0}" type="pres">
      <dgm:prSet presAssocID="{C9B5B49D-8D4A-4C33-8839-83CFD9E7EC41}" presName="parTrans" presStyleLbl="sibTrans2D1" presStyleIdx="2" presStyleCnt="4"/>
      <dgm:spPr/>
    </dgm:pt>
    <dgm:pt modelId="{952E5522-81FE-47C2-A96E-F164AA2A69B2}" type="pres">
      <dgm:prSet presAssocID="{CCD98593-B018-4DEA-997E-7825C8936AC5}" presName="child" presStyleLbl="alignAccFollowNode1" presStyleIdx="2" presStyleCnt="4" custScaleX="127331">
        <dgm:presLayoutVars>
          <dgm:chMax val="0"/>
          <dgm:bulletEnabled val="1"/>
        </dgm:presLayoutVars>
      </dgm:prSet>
      <dgm:spPr/>
    </dgm:pt>
    <dgm:pt modelId="{13AC1CE2-0CF2-4B14-AAB2-EBC6AA3853AF}" type="pres">
      <dgm:prSet presAssocID="{93896345-5067-427C-BF02-8DA824055D3F}" presName="sibTrans" presStyleLbl="sibTrans2D1" presStyleIdx="3" presStyleCnt="4"/>
      <dgm:spPr/>
    </dgm:pt>
    <dgm:pt modelId="{9BED0638-EC7A-4ADA-A77F-01329B015316}" type="pres">
      <dgm:prSet presAssocID="{E67BC5F4-8293-424E-BDE8-306C077650A5}" presName="child" presStyleLbl="alignAccFollowNode1" presStyleIdx="3" presStyleCnt="4" custScaleX="126662">
        <dgm:presLayoutVars>
          <dgm:chMax val="0"/>
          <dgm:bulletEnabled val="1"/>
        </dgm:presLayoutVars>
      </dgm:prSet>
      <dgm:spPr/>
    </dgm:pt>
  </dgm:ptLst>
  <dgm:cxnLst>
    <dgm:cxn modelId="{1F8FDF10-F338-4B51-A618-C7A396D0E8F6}" srcId="{DD223A01-B5FE-46D9-8E70-FB683A76AAF0}" destId="{66CFBBF4-093B-4A55-BE68-E126EB40C05E}" srcOrd="1" destOrd="0" parTransId="{9D4E2F53-1CB8-403B-84F7-AFF0C7F0AE7D}" sibTransId="{F6E19528-871F-44E2-9B1C-5B42E87D04C2}"/>
    <dgm:cxn modelId="{5C93C71C-7D58-416F-A442-3ED2CEBC319C}" srcId="{DD223A01-B5FE-46D9-8E70-FB683A76AAF0}" destId="{FA8A7A07-072C-4587-8F47-355D5EDD039B}" srcOrd="0" destOrd="0" parTransId="{C9FA542F-4CE5-4355-974A-192A1F9F78CD}" sibTransId="{190B314C-A358-4D5B-BDE7-0573C11C3083}"/>
    <dgm:cxn modelId="{9DA07335-FE49-4E06-978E-3163D9F04607}" type="presOf" srcId="{DD223A01-B5FE-46D9-8E70-FB683A76AAF0}" destId="{341F7AD2-1940-4318-AA01-0D1294AB5159}" srcOrd="0" destOrd="0" presId="urn:microsoft.com/office/officeart/2005/8/layout/lProcess1"/>
    <dgm:cxn modelId="{15400B66-4C39-49EF-B296-5234CDEA2CC5}" srcId="{66CFBBF4-093B-4A55-BE68-E126EB40C05E}" destId="{CCD98593-B018-4DEA-997E-7825C8936AC5}" srcOrd="0" destOrd="0" parTransId="{C9B5B49D-8D4A-4C33-8839-83CFD9E7EC41}" sibTransId="{93896345-5067-427C-BF02-8DA824055D3F}"/>
    <dgm:cxn modelId="{C8B2B669-FF19-4A0B-A5C7-952BF84EC29B}" type="presOf" srcId="{9E7B6290-0421-4026-8081-CC2868DB7AF6}" destId="{C52E1485-09CE-429F-8F62-160583DA7773}" srcOrd="0" destOrd="0" presId="urn:microsoft.com/office/officeart/2005/8/layout/lProcess1"/>
    <dgm:cxn modelId="{EAADD653-79E6-4F2E-B879-62C60B9FA480}" type="presOf" srcId="{FA8A7A07-072C-4587-8F47-355D5EDD039B}" destId="{ED2D0117-9082-443B-A2D0-639C1E6FF5A3}" srcOrd="0" destOrd="0" presId="urn:microsoft.com/office/officeart/2005/8/layout/lProcess1"/>
    <dgm:cxn modelId="{D80FA257-9AB5-427F-A1A6-E509D34F3990}" type="presOf" srcId="{1D8757F1-6E4D-41E3-A77B-156096668CC4}" destId="{CFDEBCC3-CAD1-4734-86F9-C8ACAF140C0A}" srcOrd="0" destOrd="0" presId="urn:microsoft.com/office/officeart/2005/8/layout/lProcess1"/>
    <dgm:cxn modelId="{7788E47D-1A57-4FE2-B983-B1072B783EB9}" srcId="{FA8A7A07-072C-4587-8F47-355D5EDD039B}" destId="{3745E91C-FE59-49D7-A370-EA8673D5F9B1}" srcOrd="0" destOrd="0" parTransId="{1D8757F1-6E4D-41E3-A77B-156096668CC4}" sibTransId="{1143BFB5-38DD-4BEA-B51C-8995EB3FF893}"/>
    <dgm:cxn modelId="{EC2EA895-F98A-4448-88FE-E80713B99971}" type="presOf" srcId="{66CFBBF4-093B-4A55-BE68-E126EB40C05E}" destId="{86D9C85B-1F39-4811-BCDA-A079F1843918}" srcOrd="0" destOrd="0" presId="urn:microsoft.com/office/officeart/2005/8/layout/lProcess1"/>
    <dgm:cxn modelId="{6A760DA9-1633-4EEF-8346-E4900E04FE9A}" type="presOf" srcId="{1143BFB5-38DD-4BEA-B51C-8995EB3FF893}" destId="{ABD0879E-5984-4936-9A59-AE92C3C11631}" srcOrd="0" destOrd="0" presId="urn:microsoft.com/office/officeart/2005/8/layout/lProcess1"/>
    <dgm:cxn modelId="{323CABB1-0335-4EE7-B47C-19C0AC84F646}" type="presOf" srcId="{C9B5B49D-8D4A-4C33-8839-83CFD9E7EC41}" destId="{8F0698FA-A3EF-4216-8B78-F06C596DEFB0}" srcOrd="0" destOrd="0" presId="urn:microsoft.com/office/officeart/2005/8/layout/lProcess1"/>
    <dgm:cxn modelId="{E89B6FB4-0EF6-4559-A70F-CD60583D768F}" type="presOf" srcId="{93896345-5067-427C-BF02-8DA824055D3F}" destId="{13AC1CE2-0CF2-4B14-AAB2-EBC6AA3853AF}" srcOrd="0" destOrd="0" presId="urn:microsoft.com/office/officeart/2005/8/layout/lProcess1"/>
    <dgm:cxn modelId="{FEA9B5BC-7F52-4BAA-B3D6-E11FA5D099E5}" srcId="{FA8A7A07-072C-4587-8F47-355D5EDD039B}" destId="{9E7B6290-0421-4026-8081-CC2868DB7AF6}" srcOrd="1" destOrd="0" parTransId="{543AC1D5-3018-4FF6-B6F8-E7DDFC6CA55E}" sibTransId="{F892B2D0-E617-4038-9D77-B1288A087CBA}"/>
    <dgm:cxn modelId="{BDC379CA-6D83-4E1F-A102-C9BA1D14ABFD}" type="presOf" srcId="{CCD98593-B018-4DEA-997E-7825C8936AC5}" destId="{952E5522-81FE-47C2-A96E-F164AA2A69B2}" srcOrd="0" destOrd="0" presId="urn:microsoft.com/office/officeart/2005/8/layout/lProcess1"/>
    <dgm:cxn modelId="{453868CD-4201-457A-B3F5-C44C3C07510E}" srcId="{66CFBBF4-093B-4A55-BE68-E126EB40C05E}" destId="{E67BC5F4-8293-424E-BDE8-306C077650A5}" srcOrd="1" destOrd="0" parTransId="{1C64F0F4-939B-4703-8215-711133D44C40}" sibTransId="{2D245BA5-BE3E-451B-B832-779115B17296}"/>
    <dgm:cxn modelId="{CF88DCD3-1BD2-41C3-B7DD-334683B1D84F}" type="presOf" srcId="{E67BC5F4-8293-424E-BDE8-306C077650A5}" destId="{9BED0638-EC7A-4ADA-A77F-01329B015316}" srcOrd="0" destOrd="0" presId="urn:microsoft.com/office/officeart/2005/8/layout/lProcess1"/>
    <dgm:cxn modelId="{95791CDA-0C45-47AE-BE91-B56CE075FD65}" type="presOf" srcId="{3745E91C-FE59-49D7-A370-EA8673D5F9B1}" destId="{55E9A606-44D5-490C-B7B6-D3D97EDC2DDB}" srcOrd="0" destOrd="0" presId="urn:microsoft.com/office/officeart/2005/8/layout/lProcess1"/>
    <dgm:cxn modelId="{57C24F1B-D9CB-4924-B305-311F3B4F8BFA}" type="presParOf" srcId="{341F7AD2-1940-4318-AA01-0D1294AB5159}" destId="{388B1ABA-1E8E-4CEE-82FA-AA46CD3939E6}" srcOrd="0" destOrd="0" presId="urn:microsoft.com/office/officeart/2005/8/layout/lProcess1"/>
    <dgm:cxn modelId="{C928048A-A7C4-49BC-99C3-3CA287D35C6A}" type="presParOf" srcId="{388B1ABA-1E8E-4CEE-82FA-AA46CD3939E6}" destId="{ED2D0117-9082-443B-A2D0-639C1E6FF5A3}" srcOrd="0" destOrd="0" presId="urn:microsoft.com/office/officeart/2005/8/layout/lProcess1"/>
    <dgm:cxn modelId="{AEBA7E92-28DD-406F-B4CF-069CDB06244D}" type="presParOf" srcId="{388B1ABA-1E8E-4CEE-82FA-AA46CD3939E6}" destId="{CFDEBCC3-CAD1-4734-86F9-C8ACAF140C0A}" srcOrd="1" destOrd="0" presId="urn:microsoft.com/office/officeart/2005/8/layout/lProcess1"/>
    <dgm:cxn modelId="{143EB063-E7EC-430D-A633-56EA48947B23}" type="presParOf" srcId="{388B1ABA-1E8E-4CEE-82FA-AA46CD3939E6}" destId="{55E9A606-44D5-490C-B7B6-D3D97EDC2DDB}" srcOrd="2" destOrd="0" presId="urn:microsoft.com/office/officeart/2005/8/layout/lProcess1"/>
    <dgm:cxn modelId="{2E3EE308-7467-4A43-9525-4589002CB981}" type="presParOf" srcId="{388B1ABA-1E8E-4CEE-82FA-AA46CD3939E6}" destId="{ABD0879E-5984-4936-9A59-AE92C3C11631}" srcOrd="3" destOrd="0" presId="urn:microsoft.com/office/officeart/2005/8/layout/lProcess1"/>
    <dgm:cxn modelId="{9BDF0700-F1C9-48C6-88E9-1B6CB19C052E}" type="presParOf" srcId="{388B1ABA-1E8E-4CEE-82FA-AA46CD3939E6}" destId="{C52E1485-09CE-429F-8F62-160583DA7773}" srcOrd="4" destOrd="0" presId="urn:microsoft.com/office/officeart/2005/8/layout/lProcess1"/>
    <dgm:cxn modelId="{3331A67A-C689-4D65-900B-1F6ECF45CDB5}" type="presParOf" srcId="{341F7AD2-1940-4318-AA01-0D1294AB5159}" destId="{8E043AB2-62F7-4997-A84F-7B1DA48BD4D9}" srcOrd="1" destOrd="0" presId="urn:microsoft.com/office/officeart/2005/8/layout/lProcess1"/>
    <dgm:cxn modelId="{63E9A092-E465-4765-B17A-593311620374}" type="presParOf" srcId="{341F7AD2-1940-4318-AA01-0D1294AB5159}" destId="{0BB55874-CEBB-4919-A79E-4719719E9057}" srcOrd="2" destOrd="0" presId="urn:microsoft.com/office/officeart/2005/8/layout/lProcess1"/>
    <dgm:cxn modelId="{0C3605AF-DF63-4749-8C29-3B312348FE98}" type="presParOf" srcId="{0BB55874-CEBB-4919-A79E-4719719E9057}" destId="{86D9C85B-1F39-4811-BCDA-A079F1843918}" srcOrd="0" destOrd="0" presId="urn:microsoft.com/office/officeart/2005/8/layout/lProcess1"/>
    <dgm:cxn modelId="{C2462557-BC4A-4F86-A628-0E76AB28914D}" type="presParOf" srcId="{0BB55874-CEBB-4919-A79E-4719719E9057}" destId="{8F0698FA-A3EF-4216-8B78-F06C596DEFB0}" srcOrd="1" destOrd="0" presId="urn:microsoft.com/office/officeart/2005/8/layout/lProcess1"/>
    <dgm:cxn modelId="{7EFEAAE5-A289-48AE-BD7E-5C21BE0D1535}" type="presParOf" srcId="{0BB55874-CEBB-4919-A79E-4719719E9057}" destId="{952E5522-81FE-47C2-A96E-F164AA2A69B2}" srcOrd="2" destOrd="0" presId="urn:microsoft.com/office/officeart/2005/8/layout/lProcess1"/>
    <dgm:cxn modelId="{CB6C9553-E013-44EF-9407-379973D315F3}" type="presParOf" srcId="{0BB55874-CEBB-4919-A79E-4719719E9057}" destId="{13AC1CE2-0CF2-4B14-AAB2-EBC6AA3853AF}" srcOrd="3" destOrd="0" presId="urn:microsoft.com/office/officeart/2005/8/layout/lProcess1"/>
    <dgm:cxn modelId="{144CC368-8CFB-44FC-88DE-B0440DAB16E6}" type="presParOf" srcId="{0BB55874-CEBB-4919-A79E-4719719E9057}" destId="{9BED0638-EC7A-4ADA-A77F-01329B015316}"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37D49D-DA14-4578-B165-C3ACCC1CFF69}"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44A0AE76-A78E-475A-9DB5-EC16B553102D}">
      <dgm:prSet/>
      <dgm:spPr/>
      <dgm:t>
        <a:bodyPr/>
        <a:lstStyle/>
        <a:p>
          <a:pPr>
            <a:lnSpc>
              <a:spcPct val="100000"/>
            </a:lnSpc>
          </a:pPr>
          <a:r>
            <a:rPr lang="en-US"/>
            <a:t>Connect to the Spacex REST API</a:t>
          </a:r>
        </a:p>
      </dgm:t>
    </dgm:pt>
    <dgm:pt modelId="{7493DFBB-9CAE-4E1F-90ED-1AFCFF08667C}" type="parTrans" cxnId="{B906957A-0B8B-4947-8B1B-FC4A80AF65AF}">
      <dgm:prSet/>
      <dgm:spPr/>
      <dgm:t>
        <a:bodyPr/>
        <a:lstStyle/>
        <a:p>
          <a:endParaRPr lang="en-US"/>
        </a:p>
      </dgm:t>
    </dgm:pt>
    <dgm:pt modelId="{15745E99-71E1-4A35-BEBB-29C02BBA02E3}" type="sibTrans" cxnId="{B906957A-0B8B-4947-8B1B-FC4A80AF65AF}">
      <dgm:prSet/>
      <dgm:spPr/>
      <dgm:t>
        <a:bodyPr/>
        <a:lstStyle/>
        <a:p>
          <a:endParaRPr lang="en-US"/>
        </a:p>
      </dgm:t>
    </dgm:pt>
    <dgm:pt modelId="{B5B46E91-8396-4748-BD7E-55EB3399FEFA}">
      <dgm:prSet/>
      <dgm:spPr/>
      <dgm:t>
        <a:bodyPr/>
        <a:lstStyle/>
        <a:p>
          <a:pPr>
            <a:lnSpc>
              <a:spcPct val="100000"/>
            </a:lnSpc>
          </a:pPr>
          <a:r>
            <a:rPr lang="en-US" dirty="0"/>
            <a:t>Retrieve the Relevant Data</a:t>
          </a:r>
        </a:p>
      </dgm:t>
    </dgm:pt>
    <dgm:pt modelId="{D679BFD7-7171-4A1A-8407-16941B384BF2}" type="parTrans" cxnId="{109DC9C7-35A2-4997-A365-984C98FFA94B}">
      <dgm:prSet/>
      <dgm:spPr/>
      <dgm:t>
        <a:bodyPr/>
        <a:lstStyle/>
        <a:p>
          <a:endParaRPr lang="en-US"/>
        </a:p>
      </dgm:t>
    </dgm:pt>
    <dgm:pt modelId="{24B00BBF-EDC8-484F-95EB-F6E84FABF760}" type="sibTrans" cxnId="{109DC9C7-35A2-4997-A365-984C98FFA94B}">
      <dgm:prSet/>
      <dgm:spPr/>
      <dgm:t>
        <a:bodyPr/>
        <a:lstStyle/>
        <a:p>
          <a:endParaRPr lang="en-US"/>
        </a:p>
      </dgm:t>
    </dgm:pt>
    <dgm:pt modelId="{E9A0AF69-84D2-405C-9818-B1311B3783BF}">
      <dgm:prSet/>
      <dgm:spPr/>
      <dgm:t>
        <a:bodyPr/>
        <a:lstStyle/>
        <a:p>
          <a:pPr>
            <a:lnSpc>
              <a:spcPct val="100000"/>
            </a:lnSpc>
          </a:pPr>
          <a:r>
            <a:rPr lang="en-US" dirty="0"/>
            <a:t>Clean and Structure the Data</a:t>
          </a:r>
        </a:p>
      </dgm:t>
    </dgm:pt>
    <dgm:pt modelId="{2ABA8635-D719-471D-A920-2F3126AA6533}" type="parTrans" cxnId="{F3D2719E-8D36-44F5-8CEF-E3614B8DBF2A}">
      <dgm:prSet/>
      <dgm:spPr/>
      <dgm:t>
        <a:bodyPr/>
        <a:lstStyle/>
        <a:p>
          <a:endParaRPr lang="en-US"/>
        </a:p>
      </dgm:t>
    </dgm:pt>
    <dgm:pt modelId="{51BCE7A5-1174-4857-8501-420D2C119286}" type="sibTrans" cxnId="{F3D2719E-8D36-44F5-8CEF-E3614B8DBF2A}">
      <dgm:prSet/>
      <dgm:spPr/>
      <dgm:t>
        <a:bodyPr/>
        <a:lstStyle/>
        <a:p>
          <a:endParaRPr lang="en-US"/>
        </a:p>
      </dgm:t>
    </dgm:pt>
    <dgm:pt modelId="{F1CC7EDD-44C0-453B-859E-200F0EE53988}">
      <dgm:prSet/>
      <dgm:spPr/>
      <dgm:t>
        <a:bodyPr/>
        <a:lstStyle/>
        <a:p>
          <a:pPr>
            <a:lnSpc>
              <a:spcPct val="100000"/>
            </a:lnSpc>
          </a:pPr>
          <a:r>
            <a:rPr lang="en-US" dirty="0"/>
            <a:t>Store the data in a .csv file.</a:t>
          </a:r>
        </a:p>
      </dgm:t>
    </dgm:pt>
    <dgm:pt modelId="{EE129EE9-22E4-4D2E-B0BA-910DCFFF93AE}" type="parTrans" cxnId="{591553D5-CEF3-40D1-96D0-E5CC37D5C65F}">
      <dgm:prSet/>
      <dgm:spPr/>
      <dgm:t>
        <a:bodyPr/>
        <a:lstStyle/>
        <a:p>
          <a:endParaRPr lang="en-US"/>
        </a:p>
      </dgm:t>
    </dgm:pt>
    <dgm:pt modelId="{B1116C7C-C94D-4010-B93B-1497049B20D1}" type="sibTrans" cxnId="{591553D5-CEF3-40D1-96D0-E5CC37D5C65F}">
      <dgm:prSet/>
      <dgm:spPr/>
      <dgm:t>
        <a:bodyPr/>
        <a:lstStyle/>
        <a:p>
          <a:endParaRPr lang="en-US"/>
        </a:p>
      </dgm:t>
    </dgm:pt>
    <dgm:pt modelId="{68C793FA-FF3A-4997-92B2-30D1FD1F780E}" type="pres">
      <dgm:prSet presAssocID="{9037D49D-DA14-4578-B165-C3ACCC1CFF69}" presName="root" presStyleCnt="0">
        <dgm:presLayoutVars>
          <dgm:dir/>
          <dgm:resizeHandles val="exact"/>
        </dgm:presLayoutVars>
      </dgm:prSet>
      <dgm:spPr/>
    </dgm:pt>
    <dgm:pt modelId="{CFACD395-8930-4499-8D26-1000C54CEAA6}" type="pres">
      <dgm:prSet presAssocID="{44A0AE76-A78E-475A-9DB5-EC16B553102D}" presName="compNode" presStyleCnt="0"/>
      <dgm:spPr/>
    </dgm:pt>
    <dgm:pt modelId="{E33FAF82-CF9B-4FBD-94BE-08208B0DECF1}" type="pres">
      <dgm:prSet presAssocID="{44A0AE76-A78E-475A-9DB5-EC16B55310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a:ext>
      </dgm:extLst>
    </dgm:pt>
    <dgm:pt modelId="{08108B48-05A8-42B1-B1CE-3A8999A252AC}" type="pres">
      <dgm:prSet presAssocID="{44A0AE76-A78E-475A-9DB5-EC16B553102D}" presName="spaceRect" presStyleCnt="0"/>
      <dgm:spPr/>
    </dgm:pt>
    <dgm:pt modelId="{57F5EDA6-9670-4A83-9EC6-C50B75D6F420}" type="pres">
      <dgm:prSet presAssocID="{44A0AE76-A78E-475A-9DB5-EC16B553102D}" presName="textRect" presStyleLbl="revTx" presStyleIdx="0" presStyleCnt="4">
        <dgm:presLayoutVars>
          <dgm:chMax val="1"/>
          <dgm:chPref val="1"/>
        </dgm:presLayoutVars>
      </dgm:prSet>
      <dgm:spPr/>
    </dgm:pt>
    <dgm:pt modelId="{89B9D61C-6315-4AD4-B172-4DE9A5F1017F}" type="pres">
      <dgm:prSet presAssocID="{15745E99-71E1-4A35-BEBB-29C02BBA02E3}" presName="sibTrans" presStyleCnt="0"/>
      <dgm:spPr/>
    </dgm:pt>
    <dgm:pt modelId="{72313732-96B5-4E7C-8C0C-3956000D8E58}" type="pres">
      <dgm:prSet presAssocID="{B5B46E91-8396-4748-BD7E-55EB3399FEFA}" presName="compNode" presStyleCnt="0"/>
      <dgm:spPr/>
    </dgm:pt>
    <dgm:pt modelId="{5AC45984-0334-48AA-A0F9-DCC6B7FA2585}" type="pres">
      <dgm:prSet presAssocID="{B5B46E91-8396-4748-BD7E-55EB3399FE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2C98C28D-5525-46AD-911E-D02A0EDC20FD}" type="pres">
      <dgm:prSet presAssocID="{B5B46E91-8396-4748-BD7E-55EB3399FEFA}" presName="spaceRect" presStyleCnt="0"/>
      <dgm:spPr/>
    </dgm:pt>
    <dgm:pt modelId="{11D590E5-66FE-4984-8196-2316F9EE4EA3}" type="pres">
      <dgm:prSet presAssocID="{B5B46E91-8396-4748-BD7E-55EB3399FEFA}" presName="textRect" presStyleLbl="revTx" presStyleIdx="1" presStyleCnt="4">
        <dgm:presLayoutVars>
          <dgm:chMax val="1"/>
          <dgm:chPref val="1"/>
        </dgm:presLayoutVars>
      </dgm:prSet>
      <dgm:spPr/>
    </dgm:pt>
    <dgm:pt modelId="{9DF67773-F564-4148-986C-144EAD29422C}" type="pres">
      <dgm:prSet presAssocID="{24B00BBF-EDC8-484F-95EB-F6E84FABF760}" presName="sibTrans" presStyleCnt="0"/>
      <dgm:spPr/>
    </dgm:pt>
    <dgm:pt modelId="{F3C7AA97-8396-4C6C-B037-AB3D3E843EDC}" type="pres">
      <dgm:prSet presAssocID="{E9A0AF69-84D2-405C-9818-B1311B3783BF}" presName="compNode" presStyleCnt="0"/>
      <dgm:spPr/>
    </dgm:pt>
    <dgm:pt modelId="{CF86C841-1D4D-44D7-98AE-C01B904CCA3E}" type="pres">
      <dgm:prSet presAssocID="{E9A0AF69-84D2-405C-9818-B1311B3783BF}" presName="iconRect" presStyleLbl="node1" presStyleIdx="2" presStyleCnt="4" custLinFactX="100000" custLinFactNeighborX="154378" custLinFactNeighborY="-3092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C629956C-BB5D-4517-8D38-CF1663348378}" type="pres">
      <dgm:prSet presAssocID="{E9A0AF69-84D2-405C-9818-B1311B3783BF}" presName="spaceRect" presStyleCnt="0"/>
      <dgm:spPr/>
    </dgm:pt>
    <dgm:pt modelId="{49455A87-5DAE-430D-9134-F9A87546C6BA}" type="pres">
      <dgm:prSet presAssocID="{E9A0AF69-84D2-405C-9818-B1311B3783BF}" presName="textRect" presStyleLbl="revTx" presStyleIdx="2" presStyleCnt="4" custLinFactX="15250" custLinFactNeighborX="100000" custLinFactNeighborY="-43420">
        <dgm:presLayoutVars>
          <dgm:chMax val="1"/>
          <dgm:chPref val="1"/>
        </dgm:presLayoutVars>
      </dgm:prSet>
      <dgm:spPr/>
    </dgm:pt>
    <dgm:pt modelId="{86F1A9AF-49E4-46C9-A1A8-7F82BF18BBEA}" type="pres">
      <dgm:prSet presAssocID="{51BCE7A5-1174-4857-8501-420D2C119286}" presName="sibTrans" presStyleCnt="0"/>
      <dgm:spPr/>
    </dgm:pt>
    <dgm:pt modelId="{8989B5F3-AEF9-4A1C-A63C-ED764D89CE6B}" type="pres">
      <dgm:prSet presAssocID="{F1CC7EDD-44C0-453B-859E-200F0EE53988}" presName="compNode" presStyleCnt="0"/>
      <dgm:spPr/>
    </dgm:pt>
    <dgm:pt modelId="{DDB8B228-5322-498D-A301-08DA52AD4DFC}" type="pres">
      <dgm:prSet presAssocID="{F1CC7EDD-44C0-453B-859E-200F0EE53988}" presName="iconRect" presStyleLbl="node1" presStyleIdx="3" presStyleCnt="4" custLinFactX="-100000" custLinFactNeighborX="-169392" custLinFactNeighborY="-3365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Folder"/>
        </a:ext>
      </dgm:extLst>
    </dgm:pt>
    <dgm:pt modelId="{9FBC0E12-9DE3-4089-8A61-746DD623D4DC}" type="pres">
      <dgm:prSet presAssocID="{F1CC7EDD-44C0-453B-859E-200F0EE53988}" presName="spaceRect" presStyleCnt="0"/>
      <dgm:spPr/>
    </dgm:pt>
    <dgm:pt modelId="{4BE50D79-FB5A-4088-8322-CD52D22F305F}" type="pres">
      <dgm:prSet presAssocID="{F1CC7EDD-44C0-453B-859E-200F0EE53988}" presName="textRect" presStyleLbl="revTx" presStyleIdx="3" presStyleCnt="4" custLinFactX="-17620" custLinFactNeighborX="-100000" custLinFactNeighborY="-40405">
        <dgm:presLayoutVars>
          <dgm:chMax val="1"/>
          <dgm:chPref val="1"/>
        </dgm:presLayoutVars>
      </dgm:prSet>
      <dgm:spPr/>
    </dgm:pt>
  </dgm:ptLst>
  <dgm:cxnLst>
    <dgm:cxn modelId="{DD4FBB06-40CC-4C2F-9B4B-EAD0EB586C5C}" type="presOf" srcId="{44A0AE76-A78E-475A-9DB5-EC16B553102D}" destId="{57F5EDA6-9670-4A83-9EC6-C50B75D6F420}" srcOrd="0" destOrd="0" presId="urn:microsoft.com/office/officeart/2018/2/layout/IconLabelList"/>
    <dgm:cxn modelId="{A7A95A3E-4961-4211-B036-03E2687E1D44}" type="presOf" srcId="{B5B46E91-8396-4748-BD7E-55EB3399FEFA}" destId="{11D590E5-66FE-4984-8196-2316F9EE4EA3}" srcOrd="0" destOrd="0" presId="urn:microsoft.com/office/officeart/2018/2/layout/IconLabelList"/>
    <dgm:cxn modelId="{B906957A-0B8B-4947-8B1B-FC4A80AF65AF}" srcId="{9037D49D-DA14-4578-B165-C3ACCC1CFF69}" destId="{44A0AE76-A78E-475A-9DB5-EC16B553102D}" srcOrd="0" destOrd="0" parTransId="{7493DFBB-9CAE-4E1F-90ED-1AFCFF08667C}" sibTransId="{15745E99-71E1-4A35-BEBB-29C02BBA02E3}"/>
    <dgm:cxn modelId="{F3D2719E-8D36-44F5-8CEF-E3614B8DBF2A}" srcId="{9037D49D-DA14-4578-B165-C3ACCC1CFF69}" destId="{E9A0AF69-84D2-405C-9818-B1311B3783BF}" srcOrd="2" destOrd="0" parTransId="{2ABA8635-D719-471D-A920-2F3126AA6533}" sibTransId="{51BCE7A5-1174-4857-8501-420D2C119286}"/>
    <dgm:cxn modelId="{109DC9C7-35A2-4997-A365-984C98FFA94B}" srcId="{9037D49D-DA14-4578-B165-C3ACCC1CFF69}" destId="{B5B46E91-8396-4748-BD7E-55EB3399FEFA}" srcOrd="1" destOrd="0" parTransId="{D679BFD7-7171-4A1A-8407-16941B384BF2}" sibTransId="{24B00BBF-EDC8-484F-95EB-F6E84FABF760}"/>
    <dgm:cxn modelId="{591553D5-CEF3-40D1-96D0-E5CC37D5C65F}" srcId="{9037D49D-DA14-4578-B165-C3ACCC1CFF69}" destId="{F1CC7EDD-44C0-453B-859E-200F0EE53988}" srcOrd="3" destOrd="0" parTransId="{EE129EE9-22E4-4D2E-B0BA-910DCFFF93AE}" sibTransId="{B1116C7C-C94D-4010-B93B-1497049B20D1}"/>
    <dgm:cxn modelId="{6AF14DDC-35AD-48E2-A468-17B0CFD52929}" type="presOf" srcId="{E9A0AF69-84D2-405C-9818-B1311B3783BF}" destId="{49455A87-5DAE-430D-9134-F9A87546C6BA}" srcOrd="0" destOrd="0" presId="urn:microsoft.com/office/officeart/2018/2/layout/IconLabelList"/>
    <dgm:cxn modelId="{C6076CEF-3265-449F-B625-FC991DDE78E8}" type="presOf" srcId="{F1CC7EDD-44C0-453B-859E-200F0EE53988}" destId="{4BE50D79-FB5A-4088-8322-CD52D22F305F}" srcOrd="0" destOrd="0" presId="urn:microsoft.com/office/officeart/2018/2/layout/IconLabelList"/>
    <dgm:cxn modelId="{BD7A70F6-2AEB-4E20-9047-E7232FE41F5C}" type="presOf" srcId="{9037D49D-DA14-4578-B165-C3ACCC1CFF69}" destId="{68C793FA-FF3A-4997-92B2-30D1FD1F780E}" srcOrd="0" destOrd="0" presId="urn:microsoft.com/office/officeart/2018/2/layout/IconLabelList"/>
    <dgm:cxn modelId="{91D6E659-E906-419F-BA9E-9222C4DC6BA8}" type="presParOf" srcId="{68C793FA-FF3A-4997-92B2-30D1FD1F780E}" destId="{CFACD395-8930-4499-8D26-1000C54CEAA6}" srcOrd="0" destOrd="0" presId="urn:microsoft.com/office/officeart/2018/2/layout/IconLabelList"/>
    <dgm:cxn modelId="{2F949432-77F4-44E8-AED0-126EEB2F585A}" type="presParOf" srcId="{CFACD395-8930-4499-8D26-1000C54CEAA6}" destId="{E33FAF82-CF9B-4FBD-94BE-08208B0DECF1}" srcOrd="0" destOrd="0" presId="urn:microsoft.com/office/officeart/2018/2/layout/IconLabelList"/>
    <dgm:cxn modelId="{29200DCC-1845-4F48-A100-141EB666AF06}" type="presParOf" srcId="{CFACD395-8930-4499-8D26-1000C54CEAA6}" destId="{08108B48-05A8-42B1-B1CE-3A8999A252AC}" srcOrd="1" destOrd="0" presId="urn:microsoft.com/office/officeart/2018/2/layout/IconLabelList"/>
    <dgm:cxn modelId="{ED760444-5FE1-4F6F-A0BE-F2195B17BEDA}" type="presParOf" srcId="{CFACD395-8930-4499-8D26-1000C54CEAA6}" destId="{57F5EDA6-9670-4A83-9EC6-C50B75D6F420}" srcOrd="2" destOrd="0" presId="urn:microsoft.com/office/officeart/2018/2/layout/IconLabelList"/>
    <dgm:cxn modelId="{6C7B8194-76F2-4210-9034-C0AD9A8FD5A2}" type="presParOf" srcId="{68C793FA-FF3A-4997-92B2-30D1FD1F780E}" destId="{89B9D61C-6315-4AD4-B172-4DE9A5F1017F}" srcOrd="1" destOrd="0" presId="urn:microsoft.com/office/officeart/2018/2/layout/IconLabelList"/>
    <dgm:cxn modelId="{C839AC85-097E-4FB1-B548-908DAEB516C4}" type="presParOf" srcId="{68C793FA-FF3A-4997-92B2-30D1FD1F780E}" destId="{72313732-96B5-4E7C-8C0C-3956000D8E58}" srcOrd="2" destOrd="0" presId="urn:microsoft.com/office/officeart/2018/2/layout/IconLabelList"/>
    <dgm:cxn modelId="{6D29A74C-53BE-46A3-A8BF-73ACF5D810CF}" type="presParOf" srcId="{72313732-96B5-4E7C-8C0C-3956000D8E58}" destId="{5AC45984-0334-48AA-A0F9-DCC6B7FA2585}" srcOrd="0" destOrd="0" presId="urn:microsoft.com/office/officeart/2018/2/layout/IconLabelList"/>
    <dgm:cxn modelId="{E039FEA5-74A4-40D0-B101-197130495A56}" type="presParOf" srcId="{72313732-96B5-4E7C-8C0C-3956000D8E58}" destId="{2C98C28D-5525-46AD-911E-D02A0EDC20FD}" srcOrd="1" destOrd="0" presId="urn:microsoft.com/office/officeart/2018/2/layout/IconLabelList"/>
    <dgm:cxn modelId="{80FFF7C0-0DEE-4EAC-B4DE-5A99233AEAE1}" type="presParOf" srcId="{72313732-96B5-4E7C-8C0C-3956000D8E58}" destId="{11D590E5-66FE-4984-8196-2316F9EE4EA3}" srcOrd="2" destOrd="0" presId="urn:microsoft.com/office/officeart/2018/2/layout/IconLabelList"/>
    <dgm:cxn modelId="{D5E1DB40-D7D0-4463-88B6-252C7966CEA7}" type="presParOf" srcId="{68C793FA-FF3A-4997-92B2-30D1FD1F780E}" destId="{9DF67773-F564-4148-986C-144EAD29422C}" srcOrd="3" destOrd="0" presId="urn:microsoft.com/office/officeart/2018/2/layout/IconLabelList"/>
    <dgm:cxn modelId="{345BC334-0006-49A1-A9E2-B2DDC8832323}" type="presParOf" srcId="{68C793FA-FF3A-4997-92B2-30D1FD1F780E}" destId="{F3C7AA97-8396-4C6C-B037-AB3D3E843EDC}" srcOrd="4" destOrd="0" presId="urn:microsoft.com/office/officeart/2018/2/layout/IconLabelList"/>
    <dgm:cxn modelId="{5BDBD402-2105-4F19-A264-AC8AC56BB46B}" type="presParOf" srcId="{F3C7AA97-8396-4C6C-B037-AB3D3E843EDC}" destId="{CF86C841-1D4D-44D7-98AE-C01B904CCA3E}" srcOrd="0" destOrd="0" presId="urn:microsoft.com/office/officeart/2018/2/layout/IconLabelList"/>
    <dgm:cxn modelId="{D88E05D3-28B4-4658-89CA-A7E318211DBF}" type="presParOf" srcId="{F3C7AA97-8396-4C6C-B037-AB3D3E843EDC}" destId="{C629956C-BB5D-4517-8D38-CF1663348378}" srcOrd="1" destOrd="0" presId="urn:microsoft.com/office/officeart/2018/2/layout/IconLabelList"/>
    <dgm:cxn modelId="{31053E05-0701-4FEA-AB60-6D1CE77F018A}" type="presParOf" srcId="{F3C7AA97-8396-4C6C-B037-AB3D3E843EDC}" destId="{49455A87-5DAE-430D-9134-F9A87546C6BA}" srcOrd="2" destOrd="0" presId="urn:microsoft.com/office/officeart/2018/2/layout/IconLabelList"/>
    <dgm:cxn modelId="{439813E2-BD46-4146-9D62-28A698B52127}" type="presParOf" srcId="{68C793FA-FF3A-4997-92B2-30D1FD1F780E}" destId="{86F1A9AF-49E4-46C9-A1A8-7F82BF18BBEA}" srcOrd="5" destOrd="0" presId="urn:microsoft.com/office/officeart/2018/2/layout/IconLabelList"/>
    <dgm:cxn modelId="{FD2E95EF-F3AA-44A3-805D-F00437EB570E}" type="presParOf" srcId="{68C793FA-FF3A-4997-92B2-30D1FD1F780E}" destId="{8989B5F3-AEF9-4A1C-A63C-ED764D89CE6B}" srcOrd="6" destOrd="0" presId="urn:microsoft.com/office/officeart/2018/2/layout/IconLabelList"/>
    <dgm:cxn modelId="{079F9A33-0097-4CE1-A3A3-6101A20AF8BD}" type="presParOf" srcId="{8989B5F3-AEF9-4A1C-A63C-ED764D89CE6B}" destId="{DDB8B228-5322-498D-A301-08DA52AD4DFC}" srcOrd="0" destOrd="0" presId="urn:microsoft.com/office/officeart/2018/2/layout/IconLabelList"/>
    <dgm:cxn modelId="{ACF17B64-A931-4B00-B328-D2B0FE3E6548}" type="presParOf" srcId="{8989B5F3-AEF9-4A1C-A63C-ED764D89CE6B}" destId="{9FBC0E12-9DE3-4089-8A61-746DD623D4DC}" srcOrd="1" destOrd="0" presId="urn:microsoft.com/office/officeart/2018/2/layout/IconLabelList"/>
    <dgm:cxn modelId="{E945C204-84A3-469E-86F9-9B515FF17B9A}" type="presParOf" srcId="{8989B5F3-AEF9-4A1C-A63C-ED764D89CE6B}" destId="{4BE50D79-FB5A-4088-8322-CD52D22F305F}"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037D49D-DA14-4578-B165-C3ACCC1CFF69}"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44A0AE76-A78E-475A-9DB5-EC16B553102D}">
      <dgm:prSet/>
      <dgm:spPr/>
      <dgm:t>
        <a:bodyPr/>
        <a:lstStyle/>
        <a:p>
          <a:pPr>
            <a:lnSpc>
              <a:spcPct val="100000"/>
            </a:lnSpc>
          </a:pPr>
          <a:r>
            <a:rPr lang="en-US" dirty="0"/>
            <a:t>Get HTML response from Wikipedia</a:t>
          </a:r>
        </a:p>
      </dgm:t>
    </dgm:pt>
    <dgm:pt modelId="{7493DFBB-9CAE-4E1F-90ED-1AFCFF08667C}" type="parTrans" cxnId="{B906957A-0B8B-4947-8B1B-FC4A80AF65AF}">
      <dgm:prSet/>
      <dgm:spPr/>
      <dgm:t>
        <a:bodyPr/>
        <a:lstStyle/>
        <a:p>
          <a:endParaRPr lang="en-US"/>
        </a:p>
      </dgm:t>
    </dgm:pt>
    <dgm:pt modelId="{15745E99-71E1-4A35-BEBB-29C02BBA02E3}" type="sibTrans" cxnId="{B906957A-0B8B-4947-8B1B-FC4A80AF65AF}">
      <dgm:prSet/>
      <dgm:spPr/>
      <dgm:t>
        <a:bodyPr/>
        <a:lstStyle/>
        <a:p>
          <a:endParaRPr lang="en-US"/>
        </a:p>
      </dgm:t>
    </dgm:pt>
    <dgm:pt modelId="{B5B46E91-8396-4748-BD7E-55EB3399FEFA}">
      <dgm:prSet/>
      <dgm:spPr/>
      <dgm:t>
        <a:bodyPr/>
        <a:lstStyle/>
        <a:p>
          <a:pPr>
            <a:lnSpc>
              <a:spcPct val="100000"/>
            </a:lnSpc>
          </a:pPr>
          <a:r>
            <a:rPr lang="en-US" dirty="0"/>
            <a:t>Extract Data using </a:t>
          </a:r>
          <a:r>
            <a:rPr lang="en-US" dirty="0" err="1"/>
            <a:t>BeautifulSoup</a:t>
          </a:r>
          <a:r>
            <a:rPr lang="en-US" dirty="0"/>
            <a:t> to Parse Tables</a:t>
          </a:r>
        </a:p>
      </dgm:t>
    </dgm:pt>
    <dgm:pt modelId="{D679BFD7-7171-4A1A-8407-16941B384BF2}" type="parTrans" cxnId="{109DC9C7-35A2-4997-A365-984C98FFA94B}">
      <dgm:prSet/>
      <dgm:spPr/>
      <dgm:t>
        <a:bodyPr/>
        <a:lstStyle/>
        <a:p>
          <a:endParaRPr lang="en-US"/>
        </a:p>
      </dgm:t>
    </dgm:pt>
    <dgm:pt modelId="{24B00BBF-EDC8-484F-95EB-F6E84FABF760}" type="sibTrans" cxnId="{109DC9C7-35A2-4997-A365-984C98FFA94B}">
      <dgm:prSet/>
      <dgm:spPr/>
      <dgm:t>
        <a:bodyPr/>
        <a:lstStyle/>
        <a:p>
          <a:endParaRPr lang="en-US"/>
        </a:p>
      </dgm:t>
    </dgm:pt>
    <dgm:pt modelId="{F1CC7EDD-44C0-453B-859E-200F0EE53988}">
      <dgm:prSet/>
      <dgm:spPr/>
      <dgm:t>
        <a:bodyPr/>
        <a:lstStyle/>
        <a:p>
          <a:pPr>
            <a:lnSpc>
              <a:spcPct val="100000"/>
            </a:lnSpc>
          </a:pPr>
          <a:r>
            <a:rPr lang="en-US" dirty="0"/>
            <a:t>Store the data in a .csv file.</a:t>
          </a:r>
        </a:p>
      </dgm:t>
    </dgm:pt>
    <dgm:pt modelId="{EE129EE9-22E4-4D2E-B0BA-910DCFFF93AE}" type="parTrans" cxnId="{591553D5-CEF3-40D1-96D0-E5CC37D5C65F}">
      <dgm:prSet/>
      <dgm:spPr/>
      <dgm:t>
        <a:bodyPr/>
        <a:lstStyle/>
        <a:p>
          <a:endParaRPr lang="en-US"/>
        </a:p>
      </dgm:t>
    </dgm:pt>
    <dgm:pt modelId="{B1116C7C-C94D-4010-B93B-1497049B20D1}" type="sibTrans" cxnId="{591553D5-CEF3-40D1-96D0-E5CC37D5C65F}">
      <dgm:prSet/>
      <dgm:spPr/>
      <dgm:t>
        <a:bodyPr/>
        <a:lstStyle/>
        <a:p>
          <a:endParaRPr lang="en-US"/>
        </a:p>
      </dgm:t>
    </dgm:pt>
    <dgm:pt modelId="{68C793FA-FF3A-4997-92B2-30D1FD1F780E}" type="pres">
      <dgm:prSet presAssocID="{9037D49D-DA14-4578-B165-C3ACCC1CFF69}" presName="root" presStyleCnt="0">
        <dgm:presLayoutVars>
          <dgm:dir/>
          <dgm:resizeHandles val="exact"/>
        </dgm:presLayoutVars>
      </dgm:prSet>
      <dgm:spPr/>
    </dgm:pt>
    <dgm:pt modelId="{CFACD395-8930-4499-8D26-1000C54CEAA6}" type="pres">
      <dgm:prSet presAssocID="{44A0AE76-A78E-475A-9DB5-EC16B553102D}" presName="compNode" presStyleCnt="0"/>
      <dgm:spPr/>
    </dgm:pt>
    <dgm:pt modelId="{E33FAF82-CF9B-4FBD-94BE-08208B0DECF1}" type="pres">
      <dgm:prSet presAssocID="{44A0AE76-A78E-475A-9DB5-EC16B55310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a:ext>
      </dgm:extLst>
    </dgm:pt>
    <dgm:pt modelId="{08108B48-05A8-42B1-B1CE-3A8999A252AC}" type="pres">
      <dgm:prSet presAssocID="{44A0AE76-A78E-475A-9DB5-EC16B553102D}" presName="spaceRect" presStyleCnt="0"/>
      <dgm:spPr/>
    </dgm:pt>
    <dgm:pt modelId="{57F5EDA6-9670-4A83-9EC6-C50B75D6F420}" type="pres">
      <dgm:prSet presAssocID="{44A0AE76-A78E-475A-9DB5-EC16B553102D}" presName="textRect" presStyleLbl="revTx" presStyleIdx="0" presStyleCnt="3">
        <dgm:presLayoutVars>
          <dgm:chMax val="1"/>
          <dgm:chPref val="1"/>
        </dgm:presLayoutVars>
      </dgm:prSet>
      <dgm:spPr/>
    </dgm:pt>
    <dgm:pt modelId="{89B9D61C-6315-4AD4-B172-4DE9A5F1017F}" type="pres">
      <dgm:prSet presAssocID="{15745E99-71E1-4A35-BEBB-29C02BBA02E3}" presName="sibTrans" presStyleCnt="0"/>
      <dgm:spPr/>
    </dgm:pt>
    <dgm:pt modelId="{72313732-96B5-4E7C-8C0C-3956000D8E58}" type="pres">
      <dgm:prSet presAssocID="{B5B46E91-8396-4748-BD7E-55EB3399FEFA}" presName="compNode" presStyleCnt="0"/>
      <dgm:spPr/>
    </dgm:pt>
    <dgm:pt modelId="{5AC45984-0334-48AA-A0F9-DCC6B7FA2585}" type="pres">
      <dgm:prSet presAssocID="{B5B46E91-8396-4748-BD7E-55EB3399FE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2C98C28D-5525-46AD-911E-D02A0EDC20FD}" type="pres">
      <dgm:prSet presAssocID="{B5B46E91-8396-4748-BD7E-55EB3399FEFA}" presName="spaceRect" presStyleCnt="0"/>
      <dgm:spPr/>
    </dgm:pt>
    <dgm:pt modelId="{11D590E5-66FE-4984-8196-2316F9EE4EA3}" type="pres">
      <dgm:prSet presAssocID="{B5B46E91-8396-4748-BD7E-55EB3399FEFA}" presName="textRect" presStyleLbl="revTx" presStyleIdx="1" presStyleCnt="3">
        <dgm:presLayoutVars>
          <dgm:chMax val="1"/>
          <dgm:chPref val="1"/>
        </dgm:presLayoutVars>
      </dgm:prSet>
      <dgm:spPr/>
    </dgm:pt>
    <dgm:pt modelId="{9DF67773-F564-4148-986C-144EAD29422C}" type="pres">
      <dgm:prSet presAssocID="{24B00BBF-EDC8-484F-95EB-F6E84FABF760}" presName="sibTrans" presStyleCnt="0"/>
      <dgm:spPr/>
    </dgm:pt>
    <dgm:pt modelId="{8989B5F3-AEF9-4A1C-A63C-ED764D89CE6B}" type="pres">
      <dgm:prSet presAssocID="{F1CC7EDD-44C0-453B-859E-200F0EE53988}" presName="compNode" presStyleCnt="0"/>
      <dgm:spPr/>
    </dgm:pt>
    <dgm:pt modelId="{DDB8B228-5322-498D-A301-08DA52AD4DFC}" type="pres">
      <dgm:prSet presAssocID="{F1CC7EDD-44C0-453B-859E-200F0EE53988}" presName="iconRect" presStyleLbl="node1" presStyleIdx="2" presStyleCnt="3" custLinFactNeighborX="1921" custLinFactNeighborY="-185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Folder"/>
        </a:ext>
      </dgm:extLst>
    </dgm:pt>
    <dgm:pt modelId="{9FBC0E12-9DE3-4089-8A61-746DD623D4DC}" type="pres">
      <dgm:prSet presAssocID="{F1CC7EDD-44C0-453B-859E-200F0EE53988}" presName="spaceRect" presStyleCnt="0"/>
      <dgm:spPr/>
    </dgm:pt>
    <dgm:pt modelId="{4BE50D79-FB5A-4088-8322-CD52D22F305F}" type="pres">
      <dgm:prSet presAssocID="{F1CC7EDD-44C0-453B-859E-200F0EE53988}" presName="textRect" presStyleLbl="revTx" presStyleIdx="2" presStyleCnt="3" custLinFactNeighborX="72" custLinFactNeighborY="10869">
        <dgm:presLayoutVars>
          <dgm:chMax val="1"/>
          <dgm:chPref val="1"/>
        </dgm:presLayoutVars>
      </dgm:prSet>
      <dgm:spPr/>
    </dgm:pt>
  </dgm:ptLst>
  <dgm:cxnLst>
    <dgm:cxn modelId="{DD4FBB06-40CC-4C2F-9B4B-EAD0EB586C5C}" type="presOf" srcId="{44A0AE76-A78E-475A-9DB5-EC16B553102D}" destId="{57F5EDA6-9670-4A83-9EC6-C50B75D6F420}" srcOrd="0" destOrd="0" presId="urn:microsoft.com/office/officeart/2018/2/layout/IconLabelList"/>
    <dgm:cxn modelId="{A7A95A3E-4961-4211-B036-03E2687E1D44}" type="presOf" srcId="{B5B46E91-8396-4748-BD7E-55EB3399FEFA}" destId="{11D590E5-66FE-4984-8196-2316F9EE4EA3}" srcOrd="0" destOrd="0" presId="urn:microsoft.com/office/officeart/2018/2/layout/IconLabelList"/>
    <dgm:cxn modelId="{B906957A-0B8B-4947-8B1B-FC4A80AF65AF}" srcId="{9037D49D-DA14-4578-B165-C3ACCC1CFF69}" destId="{44A0AE76-A78E-475A-9DB5-EC16B553102D}" srcOrd="0" destOrd="0" parTransId="{7493DFBB-9CAE-4E1F-90ED-1AFCFF08667C}" sibTransId="{15745E99-71E1-4A35-BEBB-29C02BBA02E3}"/>
    <dgm:cxn modelId="{109DC9C7-35A2-4997-A365-984C98FFA94B}" srcId="{9037D49D-DA14-4578-B165-C3ACCC1CFF69}" destId="{B5B46E91-8396-4748-BD7E-55EB3399FEFA}" srcOrd="1" destOrd="0" parTransId="{D679BFD7-7171-4A1A-8407-16941B384BF2}" sibTransId="{24B00BBF-EDC8-484F-95EB-F6E84FABF760}"/>
    <dgm:cxn modelId="{591553D5-CEF3-40D1-96D0-E5CC37D5C65F}" srcId="{9037D49D-DA14-4578-B165-C3ACCC1CFF69}" destId="{F1CC7EDD-44C0-453B-859E-200F0EE53988}" srcOrd="2" destOrd="0" parTransId="{EE129EE9-22E4-4D2E-B0BA-910DCFFF93AE}" sibTransId="{B1116C7C-C94D-4010-B93B-1497049B20D1}"/>
    <dgm:cxn modelId="{C6076CEF-3265-449F-B625-FC991DDE78E8}" type="presOf" srcId="{F1CC7EDD-44C0-453B-859E-200F0EE53988}" destId="{4BE50D79-FB5A-4088-8322-CD52D22F305F}" srcOrd="0" destOrd="0" presId="urn:microsoft.com/office/officeart/2018/2/layout/IconLabelList"/>
    <dgm:cxn modelId="{BD7A70F6-2AEB-4E20-9047-E7232FE41F5C}" type="presOf" srcId="{9037D49D-DA14-4578-B165-C3ACCC1CFF69}" destId="{68C793FA-FF3A-4997-92B2-30D1FD1F780E}" srcOrd="0" destOrd="0" presId="urn:microsoft.com/office/officeart/2018/2/layout/IconLabelList"/>
    <dgm:cxn modelId="{91D6E659-E906-419F-BA9E-9222C4DC6BA8}" type="presParOf" srcId="{68C793FA-FF3A-4997-92B2-30D1FD1F780E}" destId="{CFACD395-8930-4499-8D26-1000C54CEAA6}" srcOrd="0" destOrd="0" presId="urn:microsoft.com/office/officeart/2018/2/layout/IconLabelList"/>
    <dgm:cxn modelId="{2F949432-77F4-44E8-AED0-126EEB2F585A}" type="presParOf" srcId="{CFACD395-8930-4499-8D26-1000C54CEAA6}" destId="{E33FAF82-CF9B-4FBD-94BE-08208B0DECF1}" srcOrd="0" destOrd="0" presId="urn:microsoft.com/office/officeart/2018/2/layout/IconLabelList"/>
    <dgm:cxn modelId="{29200DCC-1845-4F48-A100-141EB666AF06}" type="presParOf" srcId="{CFACD395-8930-4499-8D26-1000C54CEAA6}" destId="{08108B48-05A8-42B1-B1CE-3A8999A252AC}" srcOrd="1" destOrd="0" presId="urn:microsoft.com/office/officeart/2018/2/layout/IconLabelList"/>
    <dgm:cxn modelId="{ED760444-5FE1-4F6F-A0BE-F2195B17BEDA}" type="presParOf" srcId="{CFACD395-8930-4499-8D26-1000C54CEAA6}" destId="{57F5EDA6-9670-4A83-9EC6-C50B75D6F420}" srcOrd="2" destOrd="0" presId="urn:microsoft.com/office/officeart/2018/2/layout/IconLabelList"/>
    <dgm:cxn modelId="{6C7B8194-76F2-4210-9034-C0AD9A8FD5A2}" type="presParOf" srcId="{68C793FA-FF3A-4997-92B2-30D1FD1F780E}" destId="{89B9D61C-6315-4AD4-B172-4DE9A5F1017F}" srcOrd="1" destOrd="0" presId="urn:microsoft.com/office/officeart/2018/2/layout/IconLabelList"/>
    <dgm:cxn modelId="{C839AC85-097E-4FB1-B548-908DAEB516C4}" type="presParOf" srcId="{68C793FA-FF3A-4997-92B2-30D1FD1F780E}" destId="{72313732-96B5-4E7C-8C0C-3956000D8E58}" srcOrd="2" destOrd="0" presId="urn:microsoft.com/office/officeart/2018/2/layout/IconLabelList"/>
    <dgm:cxn modelId="{6D29A74C-53BE-46A3-A8BF-73ACF5D810CF}" type="presParOf" srcId="{72313732-96B5-4E7C-8C0C-3956000D8E58}" destId="{5AC45984-0334-48AA-A0F9-DCC6B7FA2585}" srcOrd="0" destOrd="0" presId="urn:microsoft.com/office/officeart/2018/2/layout/IconLabelList"/>
    <dgm:cxn modelId="{E039FEA5-74A4-40D0-B101-197130495A56}" type="presParOf" srcId="{72313732-96B5-4E7C-8C0C-3956000D8E58}" destId="{2C98C28D-5525-46AD-911E-D02A0EDC20FD}" srcOrd="1" destOrd="0" presId="urn:microsoft.com/office/officeart/2018/2/layout/IconLabelList"/>
    <dgm:cxn modelId="{80FFF7C0-0DEE-4EAC-B4DE-5A99233AEAE1}" type="presParOf" srcId="{72313732-96B5-4E7C-8C0C-3956000D8E58}" destId="{11D590E5-66FE-4984-8196-2316F9EE4EA3}" srcOrd="2" destOrd="0" presId="urn:microsoft.com/office/officeart/2018/2/layout/IconLabelList"/>
    <dgm:cxn modelId="{D5E1DB40-D7D0-4463-88B6-252C7966CEA7}" type="presParOf" srcId="{68C793FA-FF3A-4997-92B2-30D1FD1F780E}" destId="{9DF67773-F564-4148-986C-144EAD29422C}" srcOrd="3" destOrd="0" presId="urn:microsoft.com/office/officeart/2018/2/layout/IconLabelList"/>
    <dgm:cxn modelId="{FD2E95EF-F3AA-44A3-805D-F00437EB570E}" type="presParOf" srcId="{68C793FA-FF3A-4997-92B2-30D1FD1F780E}" destId="{8989B5F3-AEF9-4A1C-A63C-ED764D89CE6B}" srcOrd="4" destOrd="0" presId="urn:microsoft.com/office/officeart/2018/2/layout/IconLabelList"/>
    <dgm:cxn modelId="{079F9A33-0097-4CE1-A3A3-6101A20AF8BD}" type="presParOf" srcId="{8989B5F3-AEF9-4A1C-A63C-ED764D89CE6B}" destId="{DDB8B228-5322-498D-A301-08DA52AD4DFC}" srcOrd="0" destOrd="0" presId="urn:microsoft.com/office/officeart/2018/2/layout/IconLabelList"/>
    <dgm:cxn modelId="{ACF17B64-A931-4B00-B328-D2B0FE3E6548}" type="presParOf" srcId="{8989B5F3-AEF9-4A1C-A63C-ED764D89CE6B}" destId="{9FBC0E12-9DE3-4089-8A61-746DD623D4DC}" srcOrd="1" destOrd="0" presId="urn:microsoft.com/office/officeart/2018/2/layout/IconLabelList"/>
    <dgm:cxn modelId="{E945C204-84A3-469E-86F9-9B515FF17B9A}" type="presParOf" srcId="{8989B5F3-AEF9-4A1C-A63C-ED764D89CE6B}" destId="{4BE50D79-FB5A-4088-8322-CD52D22F305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2C53DA-37D3-4AA9-92C2-B017F6A9E840}" type="doc">
      <dgm:prSet loTypeId="urn:microsoft.com/office/officeart/2005/8/layout/hierarchy4" loCatId="list" qsTypeId="urn:microsoft.com/office/officeart/2005/8/quickstyle/simple5" qsCatId="simple" csTypeId="urn:microsoft.com/office/officeart/2005/8/colors/accent3_5" csCatId="accent3" phldr="1"/>
      <dgm:spPr/>
      <dgm:t>
        <a:bodyPr/>
        <a:lstStyle/>
        <a:p>
          <a:endParaRPr lang="en-US"/>
        </a:p>
      </dgm:t>
    </dgm:pt>
    <dgm:pt modelId="{E7A37857-91D9-4BB1-9F72-0365969897F9}">
      <dgm:prSet phldrT="[Text]"/>
      <dgm:spPr/>
      <dgm:t>
        <a:bodyPr/>
        <a:lstStyle/>
        <a:p>
          <a:r>
            <a:rPr lang="en-US" dirty="0"/>
            <a:t>Retrieve Data and filter </a:t>
          </a:r>
          <a:r>
            <a:rPr lang="en-US" dirty="0" err="1"/>
            <a:t>dataframe</a:t>
          </a:r>
          <a:r>
            <a:rPr lang="en-US" dirty="0"/>
            <a:t> to include relevant columns</a:t>
          </a:r>
        </a:p>
      </dgm:t>
    </dgm:pt>
    <dgm:pt modelId="{014F3C2E-179C-456B-9CE9-72A69D4B5FBF}" type="parTrans" cxnId="{7A5A0ED8-8B6B-429F-A946-7CA8D4B954DD}">
      <dgm:prSet/>
      <dgm:spPr/>
      <dgm:t>
        <a:bodyPr/>
        <a:lstStyle/>
        <a:p>
          <a:endParaRPr lang="en-US"/>
        </a:p>
      </dgm:t>
    </dgm:pt>
    <dgm:pt modelId="{7D7D1826-BEAC-4447-9989-507B0A790B70}" type="sibTrans" cxnId="{7A5A0ED8-8B6B-429F-A946-7CA8D4B954DD}">
      <dgm:prSet/>
      <dgm:spPr/>
      <dgm:t>
        <a:bodyPr/>
        <a:lstStyle/>
        <a:p>
          <a:endParaRPr lang="en-US"/>
        </a:p>
      </dgm:t>
    </dgm:pt>
    <dgm:pt modelId="{136BCDD5-06DA-483B-94FC-30B8A7C561EB}">
      <dgm:prSet phldrT="[Text]"/>
      <dgm:spPr/>
      <dgm:t>
        <a:bodyPr/>
        <a:lstStyle/>
        <a:p>
          <a:r>
            <a:rPr lang="en-US" dirty="0"/>
            <a:t>Calculated Frequency of Launch Sites and Orbital Designations.</a:t>
          </a:r>
        </a:p>
      </dgm:t>
    </dgm:pt>
    <dgm:pt modelId="{CF11E3E9-3B32-4DD1-A652-A763BFB39B04}" type="parTrans" cxnId="{4F825981-3999-47A8-A3EA-E445C14B240F}">
      <dgm:prSet/>
      <dgm:spPr/>
      <dgm:t>
        <a:bodyPr/>
        <a:lstStyle/>
        <a:p>
          <a:endParaRPr lang="en-US"/>
        </a:p>
      </dgm:t>
    </dgm:pt>
    <dgm:pt modelId="{9B80BF31-24DE-4AA6-82AA-304B64BEF64F}" type="sibTrans" cxnId="{4F825981-3999-47A8-A3EA-E445C14B240F}">
      <dgm:prSet/>
      <dgm:spPr/>
      <dgm:t>
        <a:bodyPr/>
        <a:lstStyle/>
        <a:p>
          <a:endParaRPr lang="en-US"/>
        </a:p>
      </dgm:t>
    </dgm:pt>
    <dgm:pt modelId="{63F735FA-E6C2-4CD6-847E-B55A57F40E04}">
      <dgm:prSet phldrT="[Text]"/>
      <dgm:spPr/>
      <dgm:t>
        <a:bodyPr/>
        <a:lstStyle/>
        <a:p>
          <a:r>
            <a:rPr lang="en-US" dirty="0"/>
            <a:t>Export cleaned dataset into a .csv file</a:t>
          </a:r>
        </a:p>
      </dgm:t>
    </dgm:pt>
    <dgm:pt modelId="{21F92C9F-177F-4AF8-A6F7-304004274248}" type="parTrans" cxnId="{6C390DF7-2473-4A32-B4B5-4D1461E03B1B}">
      <dgm:prSet/>
      <dgm:spPr/>
      <dgm:t>
        <a:bodyPr/>
        <a:lstStyle/>
        <a:p>
          <a:endParaRPr lang="en-US"/>
        </a:p>
      </dgm:t>
    </dgm:pt>
    <dgm:pt modelId="{378A06E1-EEE1-4FFB-907E-3FF61E5E8D94}" type="sibTrans" cxnId="{6C390DF7-2473-4A32-B4B5-4D1461E03B1B}">
      <dgm:prSet/>
      <dgm:spPr/>
      <dgm:t>
        <a:bodyPr/>
        <a:lstStyle/>
        <a:p>
          <a:endParaRPr lang="en-US"/>
        </a:p>
      </dgm:t>
    </dgm:pt>
    <dgm:pt modelId="{F8A01F1F-99B7-42CB-9257-C7D8D14A64B8}">
      <dgm:prSet phldrT="[Text]"/>
      <dgm:spPr/>
      <dgm:t>
        <a:bodyPr/>
        <a:lstStyle/>
        <a:p>
          <a:r>
            <a:rPr lang="en-US" dirty="0"/>
            <a:t>Calculate the frequency of landing outcomes</a:t>
          </a:r>
        </a:p>
      </dgm:t>
    </dgm:pt>
    <dgm:pt modelId="{34638033-0539-4475-A909-672CEFC8AF08}" type="parTrans" cxnId="{74256D18-9562-4129-9B06-33E2A87BE157}">
      <dgm:prSet/>
      <dgm:spPr/>
      <dgm:t>
        <a:bodyPr/>
        <a:lstStyle/>
        <a:p>
          <a:endParaRPr lang="en-US"/>
        </a:p>
      </dgm:t>
    </dgm:pt>
    <dgm:pt modelId="{8F931B67-811D-43BA-A954-2D30B5A7E7BF}" type="sibTrans" cxnId="{74256D18-9562-4129-9B06-33E2A87BE157}">
      <dgm:prSet/>
      <dgm:spPr/>
      <dgm:t>
        <a:bodyPr/>
        <a:lstStyle/>
        <a:p>
          <a:endParaRPr lang="en-US"/>
        </a:p>
      </dgm:t>
    </dgm:pt>
    <dgm:pt modelId="{93D51589-C273-4A82-9693-0E0D50943FF6}">
      <dgm:prSet phldrT="[Text]"/>
      <dgm:spPr/>
      <dgm:t>
        <a:bodyPr/>
        <a:lstStyle/>
        <a:p>
          <a:r>
            <a:rPr lang="en-US" dirty="0"/>
            <a:t>Transform landing outcomes into a binary column</a:t>
          </a:r>
        </a:p>
      </dgm:t>
    </dgm:pt>
    <dgm:pt modelId="{CA1573BC-853B-4B16-A432-0AA74201F7B2}" type="parTrans" cxnId="{923A3564-F3C9-46BA-8A90-BBFAC8D4BCFA}">
      <dgm:prSet/>
      <dgm:spPr/>
      <dgm:t>
        <a:bodyPr/>
        <a:lstStyle/>
        <a:p>
          <a:endParaRPr lang="en-US"/>
        </a:p>
      </dgm:t>
    </dgm:pt>
    <dgm:pt modelId="{A89A9021-A2D6-4FFE-A4FC-64DD39205050}" type="sibTrans" cxnId="{923A3564-F3C9-46BA-8A90-BBFAC8D4BCFA}">
      <dgm:prSet/>
      <dgm:spPr/>
      <dgm:t>
        <a:bodyPr/>
        <a:lstStyle/>
        <a:p>
          <a:endParaRPr lang="en-US"/>
        </a:p>
      </dgm:t>
    </dgm:pt>
    <dgm:pt modelId="{43EAEF53-1FFB-4168-8C07-3214295CF446}" type="pres">
      <dgm:prSet presAssocID="{9A2C53DA-37D3-4AA9-92C2-B017F6A9E840}" presName="Name0" presStyleCnt="0">
        <dgm:presLayoutVars>
          <dgm:chPref val="1"/>
          <dgm:dir/>
          <dgm:animOne val="branch"/>
          <dgm:animLvl val="lvl"/>
          <dgm:resizeHandles/>
        </dgm:presLayoutVars>
      </dgm:prSet>
      <dgm:spPr/>
    </dgm:pt>
    <dgm:pt modelId="{4BD70890-E443-4335-B399-507188A4B78B}" type="pres">
      <dgm:prSet presAssocID="{E7A37857-91D9-4BB1-9F72-0365969897F9}" presName="vertOne" presStyleCnt="0"/>
      <dgm:spPr/>
    </dgm:pt>
    <dgm:pt modelId="{D1EE7EFD-6C72-436D-A12A-FC568DE91493}" type="pres">
      <dgm:prSet presAssocID="{E7A37857-91D9-4BB1-9F72-0365969897F9}" presName="txOne" presStyleLbl="node0" presStyleIdx="0" presStyleCnt="1" custLinFactNeighborX="11" custLinFactNeighborY="31002">
        <dgm:presLayoutVars>
          <dgm:chPref val="3"/>
        </dgm:presLayoutVars>
      </dgm:prSet>
      <dgm:spPr/>
    </dgm:pt>
    <dgm:pt modelId="{F6C0D4D5-E32A-44EE-9A94-AE3B476C92C9}" type="pres">
      <dgm:prSet presAssocID="{E7A37857-91D9-4BB1-9F72-0365969897F9}" presName="parTransOne" presStyleCnt="0"/>
      <dgm:spPr/>
    </dgm:pt>
    <dgm:pt modelId="{DD1A894F-21EC-4E7F-A25D-1693D9D157D4}" type="pres">
      <dgm:prSet presAssocID="{E7A37857-91D9-4BB1-9F72-0365969897F9}" presName="horzOne" presStyleCnt="0"/>
      <dgm:spPr/>
    </dgm:pt>
    <dgm:pt modelId="{9BBD003D-6FDD-4047-8FC2-BEEE3132A84F}" type="pres">
      <dgm:prSet presAssocID="{136BCDD5-06DA-483B-94FC-30B8A7C561EB}" presName="vertTwo" presStyleCnt="0"/>
      <dgm:spPr/>
    </dgm:pt>
    <dgm:pt modelId="{7A96CE48-E0FB-4F86-A50C-2A3070B3A4E7}" type="pres">
      <dgm:prSet presAssocID="{136BCDD5-06DA-483B-94FC-30B8A7C561EB}" presName="txTwo" presStyleLbl="node2" presStyleIdx="0" presStyleCnt="2" custScaleX="103908">
        <dgm:presLayoutVars>
          <dgm:chPref val="3"/>
        </dgm:presLayoutVars>
      </dgm:prSet>
      <dgm:spPr/>
    </dgm:pt>
    <dgm:pt modelId="{F3383604-38E8-445F-8B60-3C065959C59F}" type="pres">
      <dgm:prSet presAssocID="{136BCDD5-06DA-483B-94FC-30B8A7C561EB}" presName="parTransTwo" presStyleCnt="0"/>
      <dgm:spPr/>
    </dgm:pt>
    <dgm:pt modelId="{0B1F2C85-BE80-48DF-8D3F-2D49829FE303}" type="pres">
      <dgm:prSet presAssocID="{136BCDD5-06DA-483B-94FC-30B8A7C561EB}" presName="horzTwo" presStyleCnt="0"/>
      <dgm:spPr/>
    </dgm:pt>
    <dgm:pt modelId="{796690A8-A347-4DFF-8983-4C922DA25800}" type="pres">
      <dgm:prSet presAssocID="{93D51589-C273-4A82-9693-0E0D50943FF6}" presName="vertThree" presStyleCnt="0"/>
      <dgm:spPr/>
    </dgm:pt>
    <dgm:pt modelId="{D1478533-CD1D-45AE-BF60-81C677EE280E}" type="pres">
      <dgm:prSet presAssocID="{93D51589-C273-4A82-9693-0E0D50943FF6}" presName="txThree" presStyleLbl="node3" presStyleIdx="0" presStyleCnt="2">
        <dgm:presLayoutVars>
          <dgm:chPref val="3"/>
        </dgm:presLayoutVars>
      </dgm:prSet>
      <dgm:spPr/>
    </dgm:pt>
    <dgm:pt modelId="{3CA9A2D4-3018-4088-9CC9-3D0B5BE8ABF1}" type="pres">
      <dgm:prSet presAssocID="{93D51589-C273-4A82-9693-0E0D50943FF6}" presName="horzThree" presStyleCnt="0"/>
      <dgm:spPr/>
    </dgm:pt>
    <dgm:pt modelId="{389862E7-1CE3-4E9F-A49F-F6D33D784EBA}" type="pres">
      <dgm:prSet presAssocID="{9B80BF31-24DE-4AA6-82AA-304B64BEF64F}" presName="sibSpaceTwo" presStyleCnt="0"/>
      <dgm:spPr/>
    </dgm:pt>
    <dgm:pt modelId="{CD87D7D0-3E41-4160-9A33-E4E4769AF158}" type="pres">
      <dgm:prSet presAssocID="{F8A01F1F-99B7-42CB-9257-C7D8D14A64B8}" presName="vertTwo" presStyleCnt="0"/>
      <dgm:spPr/>
    </dgm:pt>
    <dgm:pt modelId="{2A3C08CC-E576-49B0-8045-C86D173D367D}" type="pres">
      <dgm:prSet presAssocID="{F8A01F1F-99B7-42CB-9257-C7D8D14A64B8}" presName="txTwo" presStyleLbl="node2" presStyleIdx="1" presStyleCnt="2">
        <dgm:presLayoutVars>
          <dgm:chPref val="3"/>
        </dgm:presLayoutVars>
      </dgm:prSet>
      <dgm:spPr/>
    </dgm:pt>
    <dgm:pt modelId="{39B0ECA0-28ED-4934-BCBE-16F0DE3B3438}" type="pres">
      <dgm:prSet presAssocID="{F8A01F1F-99B7-42CB-9257-C7D8D14A64B8}" presName="parTransTwo" presStyleCnt="0"/>
      <dgm:spPr/>
    </dgm:pt>
    <dgm:pt modelId="{607C31C4-C67A-4F0D-8BB7-382E93AA5ADD}" type="pres">
      <dgm:prSet presAssocID="{F8A01F1F-99B7-42CB-9257-C7D8D14A64B8}" presName="horzTwo" presStyleCnt="0"/>
      <dgm:spPr/>
    </dgm:pt>
    <dgm:pt modelId="{BB5A0926-4383-42C9-949B-F2FD34F35617}" type="pres">
      <dgm:prSet presAssocID="{63F735FA-E6C2-4CD6-847E-B55A57F40E04}" presName="vertThree" presStyleCnt="0"/>
      <dgm:spPr/>
    </dgm:pt>
    <dgm:pt modelId="{B673E59A-949F-4F46-81D9-0B264005CEC4}" type="pres">
      <dgm:prSet presAssocID="{63F735FA-E6C2-4CD6-847E-B55A57F40E04}" presName="txThree" presStyleLbl="node3" presStyleIdx="1" presStyleCnt="2">
        <dgm:presLayoutVars>
          <dgm:chPref val="3"/>
        </dgm:presLayoutVars>
      </dgm:prSet>
      <dgm:spPr/>
    </dgm:pt>
    <dgm:pt modelId="{79473334-D825-453E-86B2-A2A30D8477E7}" type="pres">
      <dgm:prSet presAssocID="{63F735FA-E6C2-4CD6-847E-B55A57F40E04}" presName="horzThree" presStyleCnt="0"/>
      <dgm:spPr/>
    </dgm:pt>
  </dgm:ptLst>
  <dgm:cxnLst>
    <dgm:cxn modelId="{74256D18-9562-4129-9B06-33E2A87BE157}" srcId="{E7A37857-91D9-4BB1-9F72-0365969897F9}" destId="{F8A01F1F-99B7-42CB-9257-C7D8D14A64B8}" srcOrd="1" destOrd="0" parTransId="{34638033-0539-4475-A909-672CEFC8AF08}" sibTransId="{8F931B67-811D-43BA-A954-2D30B5A7E7BF}"/>
    <dgm:cxn modelId="{923A3564-F3C9-46BA-8A90-BBFAC8D4BCFA}" srcId="{136BCDD5-06DA-483B-94FC-30B8A7C561EB}" destId="{93D51589-C273-4A82-9693-0E0D50943FF6}" srcOrd="0" destOrd="0" parTransId="{CA1573BC-853B-4B16-A432-0AA74201F7B2}" sibTransId="{A89A9021-A2D6-4FFE-A4FC-64DD39205050}"/>
    <dgm:cxn modelId="{D587284A-C662-43B1-BBAA-B07A6B0E7432}" type="presOf" srcId="{63F735FA-E6C2-4CD6-847E-B55A57F40E04}" destId="{B673E59A-949F-4F46-81D9-0B264005CEC4}" srcOrd="0" destOrd="0" presId="urn:microsoft.com/office/officeart/2005/8/layout/hierarchy4"/>
    <dgm:cxn modelId="{4F825981-3999-47A8-A3EA-E445C14B240F}" srcId="{E7A37857-91D9-4BB1-9F72-0365969897F9}" destId="{136BCDD5-06DA-483B-94FC-30B8A7C561EB}" srcOrd="0" destOrd="0" parTransId="{CF11E3E9-3B32-4DD1-A652-A763BFB39B04}" sibTransId="{9B80BF31-24DE-4AA6-82AA-304B64BEF64F}"/>
    <dgm:cxn modelId="{DFECE681-509C-47BD-B7ED-35C3F0EC2ACE}" type="presOf" srcId="{9A2C53DA-37D3-4AA9-92C2-B017F6A9E840}" destId="{43EAEF53-1FFB-4168-8C07-3214295CF446}" srcOrd="0" destOrd="0" presId="urn:microsoft.com/office/officeart/2005/8/layout/hierarchy4"/>
    <dgm:cxn modelId="{220FB885-5390-4A8C-8943-B281E83AAEF7}" type="presOf" srcId="{E7A37857-91D9-4BB1-9F72-0365969897F9}" destId="{D1EE7EFD-6C72-436D-A12A-FC568DE91493}" srcOrd="0" destOrd="0" presId="urn:microsoft.com/office/officeart/2005/8/layout/hierarchy4"/>
    <dgm:cxn modelId="{C7CA8E8D-21E6-41F9-9800-D8347B87E099}" type="presOf" srcId="{F8A01F1F-99B7-42CB-9257-C7D8D14A64B8}" destId="{2A3C08CC-E576-49B0-8045-C86D173D367D}" srcOrd="0" destOrd="0" presId="urn:microsoft.com/office/officeart/2005/8/layout/hierarchy4"/>
    <dgm:cxn modelId="{F9E4E495-265A-497B-8836-D268174B10E2}" type="presOf" srcId="{93D51589-C273-4A82-9693-0E0D50943FF6}" destId="{D1478533-CD1D-45AE-BF60-81C677EE280E}" srcOrd="0" destOrd="0" presId="urn:microsoft.com/office/officeart/2005/8/layout/hierarchy4"/>
    <dgm:cxn modelId="{475ED5A4-CD7D-4D36-89CB-4073B1B79703}" type="presOf" srcId="{136BCDD5-06DA-483B-94FC-30B8A7C561EB}" destId="{7A96CE48-E0FB-4F86-A50C-2A3070B3A4E7}" srcOrd="0" destOrd="0" presId="urn:microsoft.com/office/officeart/2005/8/layout/hierarchy4"/>
    <dgm:cxn modelId="{7A5A0ED8-8B6B-429F-A946-7CA8D4B954DD}" srcId="{9A2C53DA-37D3-4AA9-92C2-B017F6A9E840}" destId="{E7A37857-91D9-4BB1-9F72-0365969897F9}" srcOrd="0" destOrd="0" parTransId="{014F3C2E-179C-456B-9CE9-72A69D4B5FBF}" sibTransId="{7D7D1826-BEAC-4447-9989-507B0A790B70}"/>
    <dgm:cxn modelId="{6C390DF7-2473-4A32-B4B5-4D1461E03B1B}" srcId="{F8A01F1F-99B7-42CB-9257-C7D8D14A64B8}" destId="{63F735FA-E6C2-4CD6-847E-B55A57F40E04}" srcOrd="0" destOrd="0" parTransId="{21F92C9F-177F-4AF8-A6F7-304004274248}" sibTransId="{378A06E1-EEE1-4FFB-907E-3FF61E5E8D94}"/>
    <dgm:cxn modelId="{1463F33B-FF69-4182-ACA9-995008446799}" type="presParOf" srcId="{43EAEF53-1FFB-4168-8C07-3214295CF446}" destId="{4BD70890-E443-4335-B399-507188A4B78B}" srcOrd="0" destOrd="0" presId="urn:microsoft.com/office/officeart/2005/8/layout/hierarchy4"/>
    <dgm:cxn modelId="{10D85DC2-2DA3-49B1-BA2D-5BB2D280C15D}" type="presParOf" srcId="{4BD70890-E443-4335-B399-507188A4B78B}" destId="{D1EE7EFD-6C72-436D-A12A-FC568DE91493}" srcOrd="0" destOrd="0" presId="urn:microsoft.com/office/officeart/2005/8/layout/hierarchy4"/>
    <dgm:cxn modelId="{3AF98986-9D90-44A6-AC70-A8AD83532218}" type="presParOf" srcId="{4BD70890-E443-4335-B399-507188A4B78B}" destId="{F6C0D4D5-E32A-44EE-9A94-AE3B476C92C9}" srcOrd="1" destOrd="0" presId="urn:microsoft.com/office/officeart/2005/8/layout/hierarchy4"/>
    <dgm:cxn modelId="{C6791796-6811-41BE-B8C3-E19AFD86BBD1}" type="presParOf" srcId="{4BD70890-E443-4335-B399-507188A4B78B}" destId="{DD1A894F-21EC-4E7F-A25D-1693D9D157D4}" srcOrd="2" destOrd="0" presId="urn:microsoft.com/office/officeart/2005/8/layout/hierarchy4"/>
    <dgm:cxn modelId="{DCEA7E81-6A1F-4E4E-9C9F-A190D4DFF778}" type="presParOf" srcId="{DD1A894F-21EC-4E7F-A25D-1693D9D157D4}" destId="{9BBD003D-6FDD-4047-8FC2-BEEE3132A84F}" srcOrd="0" destOrd="0" presId="urn:microsoft.com/office/officeart/2005/8/layout/hierarchy4"/>
    <dgm:cxn modelId="{73CC99C2-5F49-4A6E-8EAE-7A01BB59BBE4}" type="presParOf" srcId="{9BBD003D-6FDD-4047-8FC2-BEEE3132A84F}" destId="{7A96CE48-E0FB-4F86-A50C-2A3070B3A4E7}" srcOrd="0" destOrd="0" presId="urn:microsoft.com/office/officeart/2005/8/layout/hierarchy4"/>
    <dgm:cxn modelId="{20AB5121-F2D1-4790-A2F3-68A9BF4E9FB3}" type="presParOf" srcId="{9BBD003D-6FDD-4047-8FC2-BEEE3132A84F}" destId="{F3383604-38E8-445F-8B60-3C065959C59F}" srcOrd="1" destOrd="0" presId="urn:microsoft.com/office/officeart/2005/8/layout/hierarchy4"/>
    <dgm:cxn modelId="{E7242D50-C656-4226-90B7-8B75CEF4D33B}" type="presParOf" srcId="{9BBD003D-6FDD-4047-8FC2-BEEE3132A84F}" destId="{0B1F2C85-BE80-48DF-8D3F-2D49829FE303}" srcOrd="2" destOrd="0" presId="urn:microsoft.com/office/officeart/2005/8/layout/hierarchy4"/>
    <dgm:cxn modelId="{DD331F3C-D06E-4B97-8F43-2223AF5BF9AF}" type="presParOf" srcId="{0B1F2C85-BE80-48DF-8D3F-2D49829FE303}" destId="{796690A8-A347-4DFF-8983-4C922DA25800}" srcOrd="0" destOrd="0" presId="urn:microsoft.com/office/officeart/2005/8/layout/hierarchy4"/>
    <dgm:cxn modelId="{7C53E004-42DA-44A1-B4E4-3630D99E5B52}" type="presParOf" srcId="{796690A8-A347-4DFF-8983-4C922DA25800}" destId="{D1478533-CD1D-45AE-BF60-81C677EE280E}" srcOrd="0" destOrd="0" presId="urn:microsoft.com/office/officeart/2005/8/layout/hierarchy4"/>
    <dgm:cxn modelId="{34762BB4-9C49-4A0D-964B-99CCA13C4FD5}" type="presParOf" srcId="{796690A8-A347-4DFF-8983-4C922DA25800}" destId="{3CA9A2D4-3018-4088-9CC9-3D0B5BE8ABF1}" srcOrd="1" destOrd="0" presId="urn:microsoft.com/office/officeart/2005/8/layout/hierarchy4"/>
    <dgm:cxn modelId="{D0BB1D07-3E74-4658-8032-BAF15FC8A85A}" type="presParOf" srcId="{DD1A894F-21EC-4E7F-A25D-1693D9D157D4}" destId="{389862E7-1CE3-4E9F-A49F-F6D33D784EBA}" srcOrd="1" destOrd="0" presId="urn:microsoft.com/office/officeart/2005/8/layout/hierarchy4"/>
    <dgm:cxn modelId="{23A4323A-0BA6-4373-8DCF-3A91B037868A}" type="presParOf" srcId="{DD1A894F-21EC-4E7F-A25D-1693D9D157D4}" destId="{CD87D7D0-3E41-4160-9A33-E4E4769AF158}" srcOrd="2" destOrd="0" presId="urn:microsoft.com/office/officeart/2005/8/layout/hierarchy4"/>
    <dgm:cxn modelId="{D5588F0F-FADA-48D3-872B-30415E0C9D3A}" type="presParOf" srcId="{CD87D7D0-3E41-4160-9A33-E4E4769AF158}" destId="{2A3C08CC-E576-49B0-8045-C86D173D367D}" srcOrd="0" destOrd="0" presId="urn:microsoft.com/office/officeart/2005/8/layout/hierarchy4"/>
    <dgm:cxn modelId="{4719B5A7-2EE3-41E1-A9D8-120C75055060}" type="presParOf" srcId="{CD87D7D0-3E41-4160-9A33-E4E4769AF158}" destId="{39B0ECA0-28ED-4934-BCBE-16F0DE3B3438}" srcOrd="1" destOrd="0" presId="urn:microsoft.com/office/officeart/2005/8/layout/hierarchy4"/>
    <dgm:cxn modelId="{B3A1990A-6A0B-4A9E-A2B4-A53BF582EA65}" type="presParOf" srcId="{CD87D7D0-3E41-4160-9A33-E4E4769AF158}" destId="{607C31C4-C67A-4F0D-8BB7-382E93AA5ADD}" srcOrd="2" destOrd="0" presId="urn:microsoft.com/office/officeart/2005/8/layout/hierarchy4"/>
    <dgm:cxn modelId="{F409A3C7-19B5-4826-A396-9BA8BBCA547F}" type="presParOf" srcId="{607C31C4-C67A-4F0D-8BB7-382E93AA5ADD}" destId="{BB5A0926-4383-42C9-949B-F2FD34F35617}" srcOrd="0" destOrd="0" presId="urn:microsoft.com/office/officeart/2005/8/layout/hierarchy4"/>
    <dgm:cxn modelId="{1F864A16-E6F8-4731-A103-94D8C85A13BA}" type="presParOf" srcId="{BB5A0926-4383-42C9-949B-F2FD34F35617}" destId="{B673E59A-949F-4F46-81D9-0B264005CEC4}" srcOrd="0" destOrd="0" presId="urn:microsoft.com/office/officeart/2005/8/layout/hierarchy4"/>
    <dgm:cxn modelId="{9281E33B-DA70-4D03-AFB3-8F317130B100}" type="presParOf" srcId="{BB5A0926-4383-42C9-949B-F2FD34F35617}" destId="{79473334-D825-453E-86B2-A2A30D8477E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888F58D-0639-45AE-A9CE-C630C5B8434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79CB853-3158-4A38-B85F-661A36AA4881}">
      <dgm:prSet custT="1"/>
      <dgm:spPr/>
      <dgm:t>
        <a:bodyPr/>
        <a:lstStyle/>
        <a:p>
          <a:pPr>
            <a:lnSpc>
              <a:spcPct val="100000"/>
            </a:lnSpc>
          </a:pPr>
          <a:r>
            <a:rPr lang="en-US" sz="1400" b="1" u="sng" dirty="0">
              <a:latin typeface="Abadi" panose="020B0604020104020204" pitchFamily="34" charset="0"/>
            </a:rPr>
            <a:t>Scatter Plots:</a:t>
          </a:r>
          <a:r>
            <a:rPr lang="en-US" sz="1400" dirty="0">
              <a:latin typeface="Abadi" panose="020B0604020104020204" pitchFamily="34" charset="0"/>
            </a:rPr>
            <a:t> </a:t>
          </a:r>
          <a:r>
            <a:rPr lang="en-US" sz="1000" dirty="0">
              <a:latin typeface="Abadi" panose="020B0604020104020204" pitchFamily="34" charset="0"/>
            </a:rPr>
            <a:t>These graphs help to determine the correlation between two variables.</a:t>
          </a:r>
          <a:endParaRPr lang="en-US" sz="1600" dirty="0">
            <a:latin typeface="Abadi" panose="020B0604020104020204" pitchFamily="34" charset="0"/>
          </a:endParaRPr>
        </a:p>
      </dgm:t>
    </dgm:pt>
    <dgm:pt modelId="{6746002C-62E9-432C-9DC7-EA79AD6D01D0}" type="parTrans" cxnId="{19DECC45-61F7-4694-9FC5-8752FA522951}">
      <dgm:prSet/>
      <dgm:spPr/>
      <dgm:t>
        <a:bodyPr/>
        <a:lstStyle/>
        <a:p>
          <a:endParaRPr lang="en-US"/>
        </a:p>
      </dgm:t>
    </dgm:pt>
    <dgm:pt modelId="{88F52785-0D2E-453B-A4F8-31A47091C092}" type="sibTrans" cxnId="{19DECC45-61F7-4694-9FC5-8752FA522951}">
      <dgm:prSet/>
      <dgm:spPr/>
      <dgm:t>
        <a:bodyPr/>
        <a:lstStyle/>
        <a:p>
          <a:endParaRPr lang="en-US"/>
        </a:p>
      </dgm:t>
    </dgm:pt>
    <dgm:pt modelId="{5697001D-5120-4D0C-9542-6DF39928D6DD}">
      <dgm:prSet custT="1"/>
      <dgm:spPr/>
      <dgm:t>
        <a:bodyPr/>
        <a:lstStyle/>
        <a:p>
          <a:pPr algn="ctr">
            <a:lnSpc>
              <a:spcPct val="100000"/>
            </a:lnSpc>
          </a:pPr>
          <a:r>
            <a:rPr lang="en-US" sz="1100" b="0" u="sng" dirty="0">
              <a:latin typeface="Abadi" panose="020B0604020104020204" pitchFamily="34" charset="0"/>
            </a:rPr>
            <a:t>Flight # vs Launch Site</a:t>
          </a:r>
        </a:p>
      </dgm:t>
    </dgm:pt>
    <dgm:pt modelId="{C222180B-B15E-40BA-A2A7-43643BE8BD5F}" type="parTrans" cxnId="{A1052DC5-A330-46E6-8309-B8983562DEF1}">
      <dgm:prSet/>
      <dgm:spPr/>
      <dgm:t>
        <a:bodyPr/>
        <a:lstStyle/>
        <a:p>
          <a:endParaRPr lang="en-US"/>
        </a:p>
      </dgm:t>
    </dgm:pt>
    <dgm:pt modelId="{41342E60-7C7F-4F4B-BEAF-AEE5AD62E336}" type="sibTrans" cxnId="{A1052DC5-A330-46E6-8309-B8983562DEF1}">
      <dgm:prSet/>
      <dgm:spPr/>
      <dgm:t>
        <a:bodyPr/>
        <a:lstStyle/>
        <a:p>
          <a:endParaRPr lang="en-US"/>
        </a:p>
      </dgm:t>
    </dgm:pt>
    <dgm:pt modelId="{479276FC-C44D-4BBC-A75C-DA4ED7FA18B9}">
      <dgm:prSet custT="1"/>
      <dgm:spPr/>
      <dgm:t>
        <a:bodyPr/>
        <a:lstStyle/>
        <a:p>
          <a:pPr algn="ctr">
            <a:lnSpc>
              <a:spcPct val="100000"/>
            </a:lnSpc>
          </a:pPr>
          <a:r>
            <a:rPr lang="en-US" sz="1100" b="0" u="sng" dirty="0">
              <a:latin typeface="Abadi" panose="020B0604020104020204" pitchFamily="34" charset="0"/>
            </a:rPr>
            <a:t>Payload Mass vs Launch Site</a:t>
          </a:r>
        </a:p>
      </dgm:t>
    </dgm:pt>
    <dgm:pt modelId="{81CF7ACA-3006-4418-A4A8-D6E1C448760A}" type="parTrans" cxnId="{DA14F31C-3E65-49D2-84C4-084C931D44AE}">
      <dgm:prSet/>
      <dgm:spPr/>
      <dgm:t>
        <a:bodyPr/>
        <a:lstStyle/>
        <a:p>
          <a:endParaRPr lang="en-US"/>
        </a:p>
      </dgm:t>
    </dgm:pt>
    <dgm:pt modelId="{7599DC29-D90A-4230-A700-9D86594C5C8A}" type="sibTrans" cxnId="{DA14F31C-3E65-49D2-84C4-084C931D44AE}">
      <dgm:prSet/>
      <dgm:spPr/>
      <dgm:t>
        <a:bodyPr/>
        <a:lstStyle/>
        <a:p>
          <a:endParaRPr lang="en-US"/>
        </a:p>
      </dgm:t>
    </dgm:pt>
    <dgm:pt modelId="{88A1CC5E-DC45-4C22-850F-E32EBCD4AD86}">
      <dgm:prSet custT="1"/>
      <dgm:spPr/>
      <dgm:t>
        <a:bodyPr/>
        <a:lstStyle/>
        <a:p>
          <a:pPr algn="ctr">
            <a:lnSpc>
              <a:spcPct val="100000"/>
            </a:lnSpc>
          </a:pPr>
          <a:r>
            <a:rPr lang="en-US" sz="1100" b="0" u="sng" dirty="0">
              <a:latin typeface="Abadi" panose="020B0604020104020204" pitchFamily="34" charset="0"/>
            </a:rPr>
            <a:t>Orbit Type vs Flight #</a:t>
          </a:r>
        </a:p>
      </dgm:t>
    </dgm:pt>
    <dgm:pt modelId="{318BDD7F-E9A6-497B-AE5F-0FE693455DEA}" type="parTrans" cxnId="{5E2FA35D-C531-42BA-AEE6-AA3192BCAD5D}">
      <dgm:prSet/>
      <dgm:spPr/>
      <dgm:t>
        <a:bodyPr/>
        <a:lstStyle/>
        <a:p>
          <a:endParaRPr lang="en-US"/>
        </a:p>
      </dgm:t>
    </dgm:pt>
    <dgm:pt modelId="{8B051E72-D9F3-42FD-8E91-4E185EF265D1}" type="sibTrans" cxnId="{5E2FA35D-C531-42BA-AEE6-AA3192BCAD5D}">
      <dgm:prSet/>
      <dgm:spPr/>
      <dgm:t>
        <a:bodyPr/>
        <a:lstStyle/>
        <a:p>
          <a:endParaRPr lang="en-US"/>
        </a:p>
      </dgm:t>
    </dgm:pt>
    <dgm:pt modelId="{5D4A9729-05A5-47FD-A26C-7F6E30A46988}">
      <dgm:prSet custT="1"/>
      <dgm:spPr/>
      <dgm:t>
        <a:bodyPr/>
        <a:lstStyle/>
        <a:p>
          <a:pPr algn="ctr">
            <a:lnSpc>
              <a:spcPct val="100000"/>
            </a:lnSpc>
          </a:pPr>
          <a:r>
            <a:rPr lang="en-US" sz="1100" b="0" u="sng" dirty="0">
              <a:latin typeface="Abadi" panose="020B0604020104020204" pitchFamily="34" charset="0"/>
            </a:rPr>
            <a:t>Orbit Type vs Payload Mass</a:t>
          </a:r>
        </a:p>
      </dgm:t>
    </dgm:pt>
    <dgm:pt modelId="{6B7B543C-F6B7-4BC0-A897-FAD003D9E9A6}" type="parTrans" cxnId="{D74D8F22-EC58-4BCB-A592-B719C6F16A70}">
      <dgm:prSet/>
      <dgm:spPr/>
      <dgm:t>
        <a:bodyPr/>
        <a:lstStyle/>
        <a:p>
          <a:endParaRPr lang="en-US"/>
        </a:p>
      </dgm:t>
    </dgm:pt>
    <dgm:pt modelId="{9373171F-1F9F-40DD-8D44-3F976DB10ACC}" type="sibTrans" cxnId="{D74D8F22-EC58-4BCB-A592-B719C6F16A70}">
      <dgm:prSet/>
      <dgm:spPr/>
      <dgm:t>
        <a:bodyPr/>
        <a:lstStyle/>
        <a:p>
          <a:endParaRPr lang="en-US"/>
        </a:p>
      </dgm:t>
    </dgm:pt>
    <dgm:pt modelId="{E8ED4DD2-BA77-46E0-99E8-E4BFA270DFD4}">
      <dgm:prSet custT="1"/>
      <dgm:spPr/>
      <dgm:t>
        <a:bodyPr/>
        <a:lstStyle/>
        <a:p>
          <a:pPr>
            <a:lnSpc>
              <a:spcPct val="100000"/>
            </a:lnSpc>
          </a:pPr>
          <a:r>
            <a:rPr lang="en-US" sz="1400" b="1" u="sng" dirty="0">
              <a:latin typeface="Abadi" panose="020B0604020104020204" pitchFamily="34" charset="0"/>
            </a:rPr>
            <a:t>Bar Plots:</a:t>
          </a:r>
          <a:r>
            <a:rPr lang="en-US" sz="1400" dirty="0">
              <a:latin typeface="Abadi" panose="020B0604020104020204" pitchFamily="34" charset="0"/>
            </a:rPr>
            <a:t> </a:t>
          </a:r>
          <a:r>
            <a:rPr lang="en-US" sz="1000" dirty="0">
              <a:latin typeface="Abadi" panose="020B0604020104020204" pitchFamily="34" charset="0"/>
            </a:rPr>
            <a:t>This graph helps to compare the average success metric between the types of orbit.</a:t>
          </a:r>
          <a:endParaRPr lang="en-US" sz="1600" dirty="0">
            <a:latin typeface="Abadi" panose="020B0604020104020204" pitchFamily="34" charset="0"/>
          </a:endParaRPr>
        </a:p>
      </dgm:t>
    </dgm:pt>
    <dgm:pt modelId="{2514F3CE-E40E-4AE7-93D6-526F3B5C18FA}" type="parTrans" cxnId="{B0F27E3C-3517-4262-8351-3305A1C8C3C7}">
      <dgm:prSet/>
      <dgm:spPr/>
      <dgm:t>
        <a:bodyPr/>
        <a:lstStyle/>
        <a:p>
          <a:endParaRPr lang="en-US"/>
        </a:p>
      </dgm:t>
    </dgm:pt>
    <dgm:pt modelId="{0BB495CE-33FF-4B82-8591-920801051223}" type="sibTrans" cxnId="{B0F27E3C-3517-4262-8351-3305A1C8C3C7}">
      <dgm:prSet/>
      <dgm:spPr/>
      <dgm:t>
        <a:bodyPr/>
        <a:lstStyle/>
        <a:p>
          <a:endParaRPr lang="en-US"/>
        </a:p>
      </dgm:t>
    </dgm:pt>
    <dgm:pt modelId="{A6B07739-6E4A-463B-AA67-5A77B591E358}">
      <dgm:prSet custT="1"/>
      <dgm:spPr/>
      <dgm:t>
        <a:bodyPr/>
        <a:lstStyle/>
        <a:p>
          <a:pPr>
            <a:lnSpc>
              <a:spcPct val="100000"/>
            </a:lnSpc>
          </a:pPr>
          <a:r>
            <a:rPr lang="en-US" sz="1200" b="0" u="sng" dirty="0">
              <a:latin typeface="Abadi" panose="020B0604020104020204" pitchFamily="34" charset="0"/>
            </a:rPr>
            <a:t>Orbit Type vs Average Success Rate</a:t>
          </a:r>
        </a:p>
      </dgm:t>
    </dgm:pt>
    <dgm:pt modelId="{D66A438E-90A0-4CF9-81ED-9FE1BC20DA3F}" type="parTrans" cxnId="{D4DFC96A-D110-4220-861F-75EEDA78DBD1}">
      <dgm:prSet/>
      <dgm:spPr/>
      <dgm:t>
        <a:bodyPr/>
        <a:lstStyle/>
        <a:p>
          <a:endParaRPr lang="en-US"/>
        </a:p>
      </dgm:t>
    </dgm:pt>
    <dgm:pt modelId="{22C9911D-BAC2-4494-AE27-5F5E56C8C2AB}" type="sibTrans" cxnId="{D4DFC96A-D110-4220-861F-75EEDA78DBD1}">
      <dgm:prSet/>
      <dgm:spPr/>
      <dgm:t>
        <a:bodyPr/>
        <a:lstStyle/>
        <a:p>
          <a:endParaRPr lang="en-US"/>
        </a:p>
      </dgm:t>
    </dgm:pt>
    <dgm:pt modelId="{1E34186E-F46C-4AAE-A3CE-D13F6FF84A54}">
      <dgm:prSet custT="1"/>
      <dgm:spPr/>
      <dgm:t>
        <a:bodyPr/>
        <a:lstStyle/>
        <a:p>
          <a:pPr>
            <a:lnSpc>
              <a:spcPct val="100000"/>
            </a:lnSpc>
          </a:pPr>
          <a:r>
            <a:rPr lang="en-US" sz="1400" b="1" u="sng" dirty="0">
              <a:latin typeface="Abadi" panose="020B0604020104020204" pitchFamily="34" charset="0"/>
            </a:rPr>
            <a:t>Line Plots:</a:t>
          </a:r>
          <a:r>
            <a:rPr lang="en-US" sz="1400" dirty="0">
              <a:latin typeface="Abadi" panose="020B0604020104020204" pitchFamily="34" charset="0"/>
            </a:rPr>
            <a:t> </a:t>
          </a:r>
          <a:r>
            <a:rPr lang="en-US" sz="1000" dirty="0">
              <a:latin typeface="Abadi" panose="020B0604020104020204" pitchFamily="34" charset="0"/>
            </a:rPr>
            <a:t>This graph shows how average success rate of launches trends over time.</a:t>
          </a:r>
          <a:endParaRPr lang="en-US" sz="1500" dirty="0">
            <a:latin typeface="Abadi" panose="020B0604020104020204" pitchFamily="34" charset="0"/>
          </a:endParaRPr>
        </a:p>
      </dgm:t>
    </dgm:pt>
    <dgm:pt modelId="{E4B5396C-7BEE-4D83-837A-AE1BB300183A}" type="parTrans" cxnId="{BF1AECC1-697A-4F89-99AA-DB7181C4A9F8}">
      <dgm:prSet/>
      <dgm:spPr/>
      <dgm:t>
        <a:bodyPr/>
        <a:lstStyle/>
        <a:p>
          <a:endParaRPr lang="en-US"/>
        </a:p>
      </dgm:t>
    </dgm:pt>
    <dgm:pt modelId="{9B3EBADC-DDA3-4EE0-A438-6C7A14504909}" type="sibTrans" cxnId="{BF1AECC1-697A-4F89-99AA-DB7181C4A9F8}">
      <dgm:prSet/>
      <dgm:spPr/>
      <dgm:t>
        <a:bodyPr/>
        <a:lstStyle/>
        <a:p>
          <a:endParaRPr lang="en-US"/>
        </a:p>
      </dgm:t>
    </dgm:pt>
    <dgm:pt modelId="{5DAC472C-EB3E-4211-A8F1-3E5DF8BC6C57}">
      <dgm:prSet custT="1"/>
      <dgm:spPr/>
      <dgm:t>
        <a:bodyPr/>
        <a:lstStyle/>
        <a:p>
          <a:pPr>
            <a:lnSpc>
              <a:spcPct val="100000"/>
            </a:lnSpc>
          </a:pPr>
          <a:r>
            <a:rPr lang="en-US" sz="1200" b="0" u="sng" dirty="0">
              <a:latin typeface="Abadi" panose="020B0604020104020204" pitchFamily="34" charset="0"/>
            </a:rPr>
            <a:t>Year vs Average Success Rate</a:t>
          </a:r>
        </a:p>
      </dgm:t>
    </dgm:pt>
    <dgm:pt modelId="{B73103F2-3B42-4239-BBD9-90C6BE820B13}" type="parTrans" cxnId="{D752AA91-5016-435B-B2F6-4A28EBD4CA2E}">
      <dgm:prSet/>
      <dgm:spPr/>
      <dgm:t>
        <a:bodyPr/>
        <a:lstStyle/>
        <a:p>
          <a:endParaRPr lang="en-US"/>
        </a:p>
      </dgm:t>
    </dgm:pt>
    <dgm:pt modelId="{C88B96A0-B45B-4F5C-95AB-DEAA94E13A97}" type="sibTrans" cxnId="{D752AA91-5016-435B-B2F6-4A28EBD4CA2E}">
      <dgm:prSet/>
      <dgm:spPr/>
      <dgm:t>
        <a:bodyPr/>
        <a:lstStyle/>
        <a:p>
          <a:endParaRPr lang="en-US"/>
        </a:p>
      </dgm:t>
    </dgm:pt>
    <dgm:pt modelId="{FB94D80A-2837-4F0A-98AB-542DF6E623FD}" type="pres">
      <dgm:prSet presAssocID="{6888F58D-0639-45AE-A9CE-C630C5B8434B}" presName="root" presStyleCnt="0">
        <dgm:presLayoutVars>
          <dgm:dir/>
          <dgm:resizeHandles val="exact"/>
        </dgm:presLayoutVars>
      </dgm:prSet>
      <dgm:spPr/>
    </dgm:pt>
    <dgm:pt modelId="{2FEBC17C-0D2E-4225-80FA-2CE03EF66AF8}" type="pres">
      <dgm:prSet presAssocID="{D79CB853-3158-4A38-B85F-661A36AA4881}" presName="compNode" presStyleCnt="0"/>
      <dgm:spPr/>
    </dgm:pt>
    <dgm:pt modelId="{0765D5E0-9CE4-4B9B-9487-093FBCF91AA9}" type="pres">
      <dgm:prSet presAssocID="{D79CB853-3158-4A38-B85F-661A36AA4881}" presName="bgRect" presStyleLbl="bgShp" presStyleIdx="0" presStyleCnt="3">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pt>
    <dgm:pt modelId="{88FA2F98-A4C2-428F-A6D1-C44D4448694E}" type="pres">
      <dgm:prSet presAssocID="{D79CB853-3158-4A38-B85F-661A36AA4881}" presName="iconRect" presStyleLbl="node1" presStyleIdx="0" presStyleCnt="3">
        <dgm:style>
          <a:lnRef idx="2">
            <a:schemeClr val="accent1"/>
          </a:lnRef>
          <a:fillRef idx="1">
            <a:schemeClr val="lt1"/>
          </a:fillRef>
          <a:effectRef idx="0">
            <a:schemeClr val="accent1"/>
          </a:effectRef>
          <a:fontRef idx="minor">
            <a:schemeClr val="dk1"/>
          </a:fontRef>
        </dgm:style>
      </dgm:prSet>
      <dgm:spPr>
        <a:blipFill>
          <a:blip xmlns:r="http://schemas.openxmlformats.org/officeDocument/2006/relationships" r:embed="rId1">
            <a:alphaModFix/>
            <a:biLevel thresh="7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chemeClr val="tx1"/>
          </a:solidFill>
        </a:ln>
      </dgm:spPr>
    </dgm:pt>
    <dgm:pt modelId="{31D26984-44B5-44F7-BD43-258D9D1B3A82}" type="pres">
      <dgm:prSet presAssocID="{D79CB853-3158-4A38-B85F-661A36AA4881}" presName="spaceRect" presStyleCnt="0"/>
      <dgm:spPr/>
    </dgm:pt>
    <dgm:pt modelId="{640E7DA1-5CDA-4107-A3D5-DC2E85AD2F4D}" type="pres">
      <dgm:prSet presAssocID="{D79CB853-3158-4A38-B85F-661A36AA4881}" presName="parTx" presStyleLbl="revTx" presStyleIdx="0" presStyleCnt="6">
        <dgm:presLayoutVars>
          <dgm:chMax val="0"/>
          <dgm:chPref val="0"/>
        </dgm:presLayoutVars>
      </dgm:prSet>
      <dgm:spPr/>
    </dgm:pt>
    <dgm:pt modelId="{D0FB6AF6-C57D-416C-AD83-4A4778258D13}" type="pres">
      <dgm:prSet presAssocID="{D79CB853-3158-4A38-B85F-661A36AA4881}" presName="desTx" presStyleLbl="revTx" presStyleIdx="1" presStyleCnt="6">
        <dgm:presLayoutVars/>
      </dgm:prSet>
      <dgm:spPr/>
    </dgm:pt>
    <dgm:pt modelId="{61AE712A-5198-43C5-8D64-5749A2E67E08}" type="pres">
      <dgm:prSet presAssocID="{88F52785-0D2E-453B-A4F8-31A47091C092}" presName="sibTrans" presStyleCnt="0"/>
      <dgm:spPr/>
    </dgm:pt>
    <dgm:pt modelId="{5AEEA759-6687-449E-83F5-CC14971D0B64}" type="pres">
      <dgm:prSet presAssocID="{E8ED4DD2-BA77-46E0-99E8-E4BFA270DFD4}" presName="compNode" presStyleCnt="0"/>
      <dgm:spPr/>
    </dgm:pt>
    <dgm:pt modelId="{66700BD3-3504-41DA-BF65-FAA00CFC7C0E}" type="pres">
      <dgm:prSet presAssocID="{E8ED4DD2-BA77-46E0-99E8-E4BFA270DFD4}" presName="bgRect" presStyleLbl="bgShp" presStyleIdx="1" presStyleCnt="3">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pt>
    <dgm:pt modelId="{036204A4-D0B8-4773-87BA-30B3F3FB9813}" type="pres">
      <dgm:prSet presAssocID="{E8ED4DD2-BA77-46E0-99E8-E4BFA270DFD4}" presName="iconRect" presStyleLbl="node1" presStyleIdx="1" presStyleCnt="3"/>
      <dgm:spPr>
        <a:blipFill>
          <a:blip xmlns:r="http://schemas.openxmlformats.org/officeDocument/2006/relationships" r:embed="rId3">
            <a:biLevel thresh="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chart with solid fill"/>
        </a:ext>
      </dgm:extLst>
    </dgm:pt>
    <dgm:pt modelId="{2D1C7D7B-1552-4734-A4D0-2D958F87C3B1}" type="pres">
      <dgm:prSet presAssocID="{E8ED4DD2-BA77-46E0-99E8-E4BFA270DFD4}" presName="spaceRect" presStyleCnt="0"/>
      <dgm:spPr/>
    </dgm:pt>
    <dgm:pt modelId="{456206CB-735E-4406-AA52-E8F5E2A9A6CC}" type="pres">
      <dgm:prSet presAssocID="{E8ED4DD2-BA77-46E0-99E8-E4BFA270DFD4}" presName="parTx" presStyleLbl="revTx" presStyleIdx="2" presStyleCnt="6">
        <dgm:presLayoutVars>
          <dgm:chMax val="0"/>
          <dgm:chPref val="0"/>
        </dgm:presLayoutVars>
      </dgm:prSet>
      <dgm:spPr/>
    </dgm:pt>
    <dgm:pt modelId="{F266D7B5-8B8E-4020-BDBB-894F53B7046F}" type="pres">
      <dgm:prSet presAssocID="{E8ED4DD2-BA77-46E0-99E8-E4BFA270DFD4}" presName="desTx" presStyleLbl="revTx" presStyleIdx="3" presStyleCnt="6">
        <dgm:presLayoutVars/>
      </dgm:prSet>
      <dgm:spPr/>
    </dgm:pt>
    <dgm:pt modelId="{5925EB23-B3A1-42B1-B893-B50B56441710}" type="pres">
      <dgm:prSet presAssocID="{0BB495CE-33FF-4B82-8591-920801051223}" presName="sibTrans" presStyleCnt="0"/>
      <dgm:spPr/>
    </dgm:pt>
    <dgm:pt modelId="{35DF944B-3642-4F56-8003-9966BD2031E5}" type="pres">
      <dgm:prSet presAssocID="{1E34186E-F46C-4AAE-A3CE-D13F6FF84A54}" presName="compNode" presStyleCnt="0"/>
      <dgm:spPr/>
    </dgm:pt>
    <dgm:pt modelId="{C30BED86-736A-4649-9310-B32AFA1FEE49}" type="pres">
      <dgm:prSet presAssocID="{1E34186E-F46C-4AAE-A3CE-D13F6FF84A54}" presName="bgRect" presStyleLbl="bgShp" presStyleIdx="2" presStyleCnt="3" custLinFactNeighborX="5495" custLinFactNeighborY="214">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pt>
    <dgm:pt modelId="{887D7D5D-D7A3-41B4-84B4-2D5638D1B945}" type="pres">
      <dgm:prSet presAssocID="{1E34186E-F46C-4AAE-A3CE-D13F6FF84A54}" presName="iconRect" presStyleLbl="node1" presStyleIdx="2" presStyleCnt="3"/>
      <dgm:spPr>
        <a:blipFill>
          <a:blip xmlns:r="http://schemas.openxmlformats.org/officeDocument/2006/relationships" r:embed="rId5">
            <a:biLevel thresh="7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pward trend with solid fill"/>
        </a:ext>
      </dgm:extLst>
    </dgm:pt>
    <dgm:pt modelId="{DCD608D1-ADC8-45D7-AD0A-1CF698DFA8AB}" type="pres">
      <dgm:prSet presAssocID="{1E34186E-F46C-4AAE-A3CE-D13F6FF84A54}" presName="spaceRect" presStyleCnt="0"/>
      <dgm:spPr/>
    </dgm:pt>
    <dgm:pt modelId="{22F3749E-44E9-4534-B482-41EE2DACAFD8}" type="pres">
      <dgm:prSet presAssocID="{1E34186E-F46C-4AAE-A3CE-D13F6FF84A54}" presName="parTx" presStyleLbl="revTx" presStyleIdx="4" presStyleCnt="6">
        <dgm:presLayoutVars>
          <dgm:chMax val="0"/>
          <dgm:chPref val="0"/>
        </dgm:presLayoutVars>
      </dgm:prSet>
      <dgm:spPr/>
    </dgm:pt>
    <dgm:pt modelId="{17953669-6442-41E0-A2C0-2CB3D203F3D0}" type="pres">
      <dgm:prSet presAssocID="{1E34186E-F46C-4AAE-A3CE-D13F6FF84A54}" presName="desTx" presStyleLbl="revTx" presStyleIdx="5" presStyleCnt="6">
        <dgm:presLayoutVars/>
      </dgm:prSet>
      <dgm:spPr/>
    </dgm:pt>
  </dgm:ptLst>
  <dgm:cxnLst>
    <dgm:cxn modelId="{D708151B-B4FD-488C-8DCB-11C29E8D6D1A}" type="presOf" srcId="{6888F58D-0639-45AE-A9CE-C630C5B8434B}" destId="{FB94D80A-2837-4F0A-98AB-542DF6E623FD}" srcOrd="0" destOrd="0" presId="urn:microsoft.com/office/officeart/2018/2/layout/IconVerticalSolidList"/>
    <dgm:cxn modelId="{DA14F31C-3E65-49D2-84C4-084C931D44AE}" srcId="{D79CB853-3158-4A38-B85F-661A36AA4881}" destId="{479276FC-C44D-4BBC-A75C-DA4ED7FA18B9}" srcOrd="1" destOrd="0" parTransId="{81CF7ACA-3006-4418-A4A8-D6E1C448760A}" sibTransId="{7599DC29-D90A-4230-A700-9D86594C5C8A}"/>
    <dgm:cxn modelId="{D74D8F22-EC58-4BCB-A592-B719C6F16A70}" srcId="{D79CB853-3158-4A38-B85F-661A36AA4881}" destId="{5D4A9729-05A5-47FD-A26C-7F6E30A46988}" srcOrd="3" destOrd="0" parTransId="{6B7B543C-F6B7-4BC0-A897-FAD003D9E9A6}" sibTransId="{9373171F-1F9F-40DD-8D44-3F976DB10ACC}"/>
    <dgm:cxn modelId="{B0F27E3C-3517-4262-8351-3305A1C8C3C7}" srcId="{6888F58D-0639-45AE-A9CE-C630C5B8434B}" destId="{E8ED4DD2-BA77-46E0-99E8-E4BFA270DFD4}" srcOrd="1" destOrd="0" parTransId="{2514F3CE-E40E-4AE7-93D6-526F3B5C18FA}" sibTransId="{0BB495CE-33FF-4B82-8591-920801051223}"/>
    <dgm:cxn modelId="{5E2FA35D-C531-42BA-AEE6-AA3192BCAD5D}" srcId="{D79CB853-3158-4A38-B85F-661A36AA4881}" destId="{88A1CC5E-DC45-4C22-850F-E32EBCD4AD86}" srcOrd="2" destOrd="0" parTransId="{318BDD7F-E9A6-497B-AE5F-0FE693455DEA}" sibTransId="{8B051E72-D9F3-42FD-8E91-4E185EF265D1}"/>
    <dgm:cxn modelId="{19DECC45-61F7-4694-9FC5-8752FA522951}" srcId="{6888F58D-0639-45AE-A9CE-C630C5B8434B}" destId="{D79CB853-3158-4A38-B85F-661A36AA4881}" srcOrd="0" destOrd="0" parTransId="{6746002C-62E9-432C-9DC7-EA79AD6D01D0}" sibTransId="{88F52785-0D2E-453B-A4F8-31A47091C092}"/>
    <dgm:cxn modelId="{D4DFC96A-D110-4220-861F-75EEDA78DBD1}" srcId="{E8ED4DD2-BA77-46E0-99E8-E4BFA270DFD4}" destId="{A6B07739-6E4A-463B-AA67-5A77B591E358}" srcOrd="0" destOrd="0" parTransId="{D66A438E-90A0-4CF9-81ED-9FE1BC20DA3F}" sibTransId="{22C9911D-BAC2-4494-AE27-5F5E56C8C2AB}"/>
    <dgm:cxn modelId="{62324E7E-5D56-4103-84A4-3E9F54DA3730}" type="presOf" srcId="{479276FC-C44D-4BBC-A75C-DA4ED7FA18B9}" destId="{D0FB6AF6-C57D-416C-AD83-4A4778258D13}" srcOrd="0" destOrd="1" presId="urn:microsoft.com/office/officeart/2018/2/layout/IconVerticalSolidList"/>
    <dgm:cxn modelId="{D752AA91-5016-435B-B2F6-4A28EBD4CA2E}" srcId="{1E34186E-F46C-4AAE-A3CE-D13F6FF84A54}" destId="{5DAC472C-EB3E-4211-A8F1-3E5DF8BC6C57}" srcOrd="0" destOrd="0" parTransId="{B73103F2-3B42-4239-BBD9-90C6BE820B13}" sibTransId="{C88B96A0-B45B-4F5C-95AB-DEAA94E13A97}"/>
    <dgm:cxn modelId="{4D2E77B6-F8CF-4134-B6FA-BB3163821A06}" type="presOf" srcId="{5D4A9729-05A5-47FD-A26C-7F6E30A46988}" destId="{D0FB6AF6-C57D-416C-AD83-4A4778258D13}" srcOrd="0" destOrd="3" presId="urn:microsoft.com/office/officeart/2018/2/layout/IconVerticalSolidList"/>
    <dgm:cxn modelId="{C3E4FABF-A65F-437B-9317-1B3B6985896E}" type="presOf" srcId="{88A1CC5E-DC45-4C22-850F-E32EBCD4AD86}" destId="{D0FB6AF6-C57D-416C-AD83-4A4778258D13}" srcOrd="0" destOrd="2" presId="urn:microsoft.com/office/officeart/2018/2/layout/IconVerticalSolidList"/>
    <dgm:cxn modelId="{77F32DC0-50EF-4254-9B25-91EEC7958D44}" type="presOf" srcId="{A6B07739-6E4A-463B-AA67-5A77B591E358}" destId="{F266D7B5-8B8E-4020-BDBB-894F53B7046F}" srcOrd="0" destOrd="0" presId="urn:microsoft.com/office/officeart/2018/2/layout/IconVerticalSolidList"/>
    <dgm:cxn modelId="{BF1AECC1-697A-4F89-99AA-DB7181C4A9F8}" srcId="{6888F58D-0639-45AE-A9CE-C630C5B8434B}" destId="{1E34186E-F46C-4AAE-A3CE-D13F6FF84A54}" srcOrd="2" destOrd="0" parTransId="{E4B5396C-7BEE-4D83-837A-AE1BB300183A}" sibTransId="{9B3EBADC-DDA3-4EE0-A438-6C7A14504909}"/>
    <dgm:cxn modelId="{A1052DC5-A330-46E6-8309-B8983562DEF1}" srcId="{D79CB853-3158-4A38-B85F-661A36AA4881}" destId="{5697001D-5120-4D0C-9542-6DF39928D6DD}" srcOrd="0" destOrd="0" parTransId="{C222180B-B15E-40BA-A2A7-43643BE8BD5F}" sibTransId="{41342E60-7C7F-4F4B-BEAF-AEE5AD62E336}"/>
    <dgm:cxn modelId="{E9C642CE-FDC5-4572-AB1D-290DA26B59EB}" type="presOf" srcId="{5DAC472C-EB3E-4211-A8F1-3E5DF8BC6C57}" destId="{17953669-6442-41E0-A2C0-2CB3D203F3D0}" srcOrd="0" destOrd="0" presId="urn:microsoft.com/office/officeart/2018/2/layout/IconVerticalSolidList"/>
    <dgm:cxn modelId="{344630D7-C5DC-4484-A481-564E726CEDD9}" type="presOf" srcId="{5697001D-5120-4D0C-9542-6DF39928D6DD}" destId="{D0FB6AF6-C57D-416C-AD83-4A4778258D13}" srcOrd="0" destOrd="0" presId="urn:microsoft.com/office/officeart/2018/2/layout/IconVerticalSolidList"/>
    <dgm:cxn modelId="{559E1BDA-1B20-4395-A1C1-DD15FB8B39BE}" type="presOf" srcId="{E8ED4DD2-BA77-46E0-99E8-E4BFA270DFD4}" destId="{456206CB-735E-4406-AA52-E8F5E2A9A6CC}" srcOrd="0" destOrd="0" presId="urn:microsoft.com/office/officeart/2018/2/layout/IconVerticalSolidList"/>
    <dgm:cxn modelId="{242D3FEF-2271-4EA0-AAE1-C6FE2B2EB4F9}" type="presOf" srcId="{D79CB853-3158-4A38-B85F-661A36AA4881}" destId="{640E7DA1-5CDA-4107-A3D5-DC2E85AD2F4D}" srcOrd="0" destOrd="0" presId="urn:microsoft.com/office/officeart/2018/2/layout/IconVerticalSolidList"/>
    <dgm:cxn modelId="{AC8DD5F6-5931-45F7-BBAC-964010326D46}" type="presOf" srcId="{1E34186E-F46C-4AAE-A3CE-D13F6FF84A54}" destId="{22F3749E-44E9-4534-B482-41EE2DACAFD8}" srcOrd="0" destOrd="0" presId="urn:microsoft.com/office/officeart/2018/2/layout/IconVerticalSolidList"/>
    <dgm:cxn modelId="{B3FE6B8E-6FA6-4DAA-9BA7-7840CD64DDE1}" type="presParOf" srcId="{FB94D80A-2837-4F0A-98AB-542DF6E623FD}" destId="{2FEBC17C-0D2E-4225-80FA-2CE03EF66AF8}" srcOrd="0" destOrd="0" presId="urn:microsoft.com/office/officeart/2018/2/layout/IconVerticalSolidList"/>
    <dgm:cxn modelId="{2F7969ED-8F7D-416C-B5AF-65697EF6E3AB}" type="presParOf" srcId="{2FEBC17C-0D2E-4225-80FA-2CE03EF66AF8}" destId="{0765D5E0-9CE4-4B9B-9487-093FBCF91AA9}" srcOrd="0" destOrd="0" presId="urn:microsoft.com/office/officeart/2018/2/layout/IconVerticalSolidList"/>
    <dgm:cxn modelId="{71663647-36EB-42C9-90E3-4C4D749EB220}" type="presParOf" srcId="{2FEBC17C-0D2E-4225-80FA-2CE03EF66AF8}" destId="{88FA2F98-A4C2-428F-A6D1-C44D4448694E}" srcOrd="1" destOrd="0" presId="urn:microsoft.com/office/officeart/2018/2/layout/IconVerticalSolidList"/>
    <dgm:cxn modelId="{070BD2BD-85F5-4BD2-BEA1-F95A84BE6C74}" type="presParOf" srcId="{2FEBC17C-0D2E-4225-80FA-2CE03EF66AF8}" destId="{31D26984-44B5-44F7-BD43-258D9D1B3A82}" srcOrd="2" destOrd="0" presId="urn:microsoft.com/office/officeart/2018/2/layout/IconVerticalSolidList"/>
    <dgm:cxn modelId="{A0E597A9-3F2D-4A9C-A55F-2E21044C4C6A}" type="presParOf" srcId="{2FEBC17C-0D2E-4225-80FA-2CE03EF66AF8}" destId="{640E7DA1-5CDA-4107-A3D5-DC2E85AD2F4D}" srcOrd="3" destOrd="0" presId="urn:microsoft.com/office/officeart/2018/2/layout/IconVerticalSolidList"/>
    <dgm:cxn modelId="{0EBC33E5-48DA-457E-BAC9-D78CD32E4EDF}" type="presParOf" srcId="{2FEBC17C-0D2E-4225-80FA-2CE03EF66AF8}" destId="{D0FB6AF6-C57D-416C-AD83-4A4778258D13}" srcOrd="4" destOrd="0" presId="urn:microsoft.com/office/officeart/2018/2/layout/IconVerticalSolidList"/>
    <dgm:cxn modelId="{0205507D-673B-4A50-88E6-67D1F57A0382}" type="presParOf" srcId="{FB94D80A-2837-4F0A-98AB-542DF6E623FD}" destId="{61AE712A-5198-43C5-8D64-5749A2E67E08}" srcOrd="1" destOrd="0" presId="urn:microsoft.com/office/officeart/2018/2/layout/IconVerticalSolidList"/>
    <dgm:cxn modelId="{C4F813AC-DD15-4C28-BEA0-F590C493CEEC}" type="presParOf" srcId="{FB94D80A-2837-4F0A-98AB-542DF6E623FD}" destId="{5AEEA759-6687-449E-83F5-CC14971D0B64}" srcOrd="2" destOrd="0" presId="urn:microsoft.com/office/officeart/2018/2/layout/IconVerticalSolidList"/>
    <dgm:cxn modelId="{16571639-F58D-4BCC-963D-96B434ADD693}" type="presParOf" srcId="{5AEEA759-6687-449E-83F5-CC14971D0B64}" destId="{66700BD3-3504-41DA-BF65-FAA00CFC7C0E}" srcOrd="0" destOrd="0" presId="urn:microsoft.com/office/officeart/2018/2/layout/IconVerticalSolidList"/>
    <dgm:cxn modelId="{5B1931D7-5EB9-4DDD-8C61-D55A73DBE008}" type="presParOf" srcId="{5AEEA759-6687-449E-83F5-CC14971D0B64}" destId="{036204A4-D0B8-4773-87BA-30B3F3FB9813}" srcOrd="1" destOrd="0" presId="urn:microsoft.com/office/officeart/2018/2/layout/IconVerticalSolidList"/>
    <dgm:cxn modelId="{FCF9DCD5-A36F-4DA6-8C87-50DA9163F0C2}" type="presParOf" srcId="{5AEEA759-6687-449E-83F5-CC14971D0B64}" destId="{2D1C7D7B-1552-4734-A4D0-2D958F87C3B1}" srcOrd="2" destOrd="0" presId="urn:microsoft.com/office/officeart/2018/2/layout/IconVerticalSolidList"/>
    <dgm:cxn modelId="{BE3B60F7-2CFB-4760-AC0F-6FC02E578C14}" type="presParOf" srcId="{5AEEA759-6687-449E-83F5-CC14971D0B64}" destId="{456206CB-735E-4406-AA52-E8F5E2A9A6CC}" srcOrd="3" destOrd="0" presId="urn:microsoft.com/office/officeart/2018/2/layout/IconVerticalSolidList"/>
    <dgm:cxn modelId="{5138EB8A-A1AD-4194-BF22-9EF3B4D87091}" type="presParOf" srcId="{5AEEA759-6687-449E-83F5-CC14971D0B64}" destId="{F266D7B5-8B8E-4020-BDBB-894F53B7046F}" srcOrd="4" destOrd="0" presId="urn:microsoft.com/office/officeart/2018/2/layout/IconVerticalSolidList"/>
    <dgm:cxn modelId="{A7DFA21F-22BA-4FF8-8E66-3836F134D1BC}" type="presParOf" srcId="{FB94D80A-2837-4F0A-98AB-542DF6E623FD}" destId="{5925EB23-B3A1-42B1-B893-B50B56441710}" srcOrd="3" destOrd="0" presId="urn:microsoft.com/office/officeart/2018/2/layout/IconVerticalSolidList"/>
    <dgm:cxn modelId="{98F8FD66-B6E5-4A7F-8110-967A4AA37550}" type="presParOf" srcId="{FB94D80A-2837-4F0A-98AB-542DF6E623FD}" destId="{35DF944B-3642-4F56-8003-9966BD2031E5}" srcOrd="4" destOrd="0" presId="urn:microsoft.com/office/officeart/2018/2/layout/IconVerticalSolidList"/>
    <dgm:cxn modelId="{42437B3E-212A-4964-AA42-B7563F3848EA}" type="presParOf" srcId="{35DF944B-3642-4F56-8003-9966BD2031E5}" destId="{C30BED86-736A-4649-9310-B32AFA1FEE49}" srcOrd="0" destOrd="0" presId="urn:microsoft.com/office/officeart/2018/2/layout/IconVerticalSolidList"/>
    <dgm:cxn modelId="{50379EBA-35A3-4880-91C6-9CC31AC9E176}" type="presParOf" srcId="{35DF944B-3642-4F56-8003-9966BD2031E5}" destId="{887D7D5D-D7A3-41B4-84B4-2D5638D1B945}" srcOrd="1" destOrd="0" presId="urn:microsoft.com/office/officeart/2018/2/layout/IconVerticalSolidList"/>
    <dgm:cxn modelId="{2F95DE59-7418-4877-B05F-1CF5EB814BBE}" type="presParOf" srcId="{35DF944B-3642-4F56-8003-9966BD2031E5}" destId="{DCD608D1-ADC8-45D7-AD0A-1CF698DFA8AB}" srcOrd="2" destOrd="0" presId="urn:microsoft.com/office/officeart/2018/2/layout/IconVerticalSolidList"/>
    <dgm:cxn modelId="{1DA1F654-B551-4022-A8D2-67C70750DAB3}" type="presParOf" srcId="{35DF944B-3642-4F56-8003-9966BD2031E5}" destId="{22F3749E-44E9-4534-B482-41EE2DACAFD8}" srcOrd="3" destOrd="0" presId="urn:microsoft.com/office/officeart/2018/2/layout/IconVerticalSolidList"/>
    <dgm:cxn modelId="{09C2945E-98F9-4E72-BE25-E64FB725D223}" type="presParOf" srcId="{35DF944B-3642-4F56-8003-9966BD2031E5}" destId="{17953669-6442-41E0-A2C0-2CB3D203F3D0}"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F53AC-B7AF-4EAF-926D-D1B01BF024A1}">
      <dsp:nvSpPr>
        <dsp:cNvPr id="0" name=""/>
        <dsp:cNvSpPr/>
      </dsp:nvSpPr>
      <dsp:spPr>
        <a:xfrm>
          <a:off x="297888" y="750097"/>
          <a:ext cx="917859" cy="91785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C9575-4A01-40AE-AF32-1C48C61EF9FF}">
      <dsp:nvSpPr>
        <dsp:cNvPr id="0" name=""/>
        <dsp:cNvSpPr/>
      </dsp:nvSpPr>
      <dsp:spPr>
        <a:xfrm>
          <a:off x="493497" y="945706"/>
          <a:ext cx="526640" cy="5266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1B90EC-ADF6-49DE-A151-0ADE81D9D70B}">
      <dsp:nvSpPr>
        <dsp:cNvPr id="0" name=""/>
        <dsp:cNvSpPr/>
      </dsp:nvSpPr>
      <dsp:spPr>
        <a:xfrm>
          <a:off x="4474" y="1953847"/>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Executive Summary</a:t>
          </a:r>
        </a:p>
      </dsp:txBody>
      <dsp:txXfrm>
        <a:off x="4474" y="1953847"/>
        <a:ext cx="1504687" cy="601875"/>
      </dsp:txXfrm>
    </dsp:sp>
    <dsp:sp modelId="{07EF2C86-8F5B-4997-ABA3-621F9B319F92}">
      <dsp:nvSpPr>
        <dsp:cNvPr id="0" name=""/>
        <dsp:cNvSpPr/>
      </dsp:nvSpPr>
      <dsp:spPr>
        <a:xfrm>
          <a:off x="2065896" y="750097"/>
          <a:ext cx="917859" cy="91785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3A8E33-06BE-4332-86D8-54C84D0D3310}">
      <dsp:nvSpPr>
        <dsp:cNvPr id="0" name=""/>
        <dsp:cNvSpPr/>
      </dsp:nvSpPr>
      <dsp:spPr>
        <a:xfrm>
          <a:off x="2261505" y="945706"/>
          <a:ext cx="526640" cy="5266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CAFE05-849F-4A1A-AD3C-50F1086BE81A}">
      <dsp:nvSpPr>
        <dsp:cNvPr id="0" name=""/>
        <dsp:cNvSpPr/>
      </dsp:nvSpPr>
      <dsp:spPr>
        <a:xfrm>
          <a:off x="1772482" y="1953847"/>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Introduction</a:t>
          </a:r>
        </a:p>
      </dsp:txBody>
      <dsp:txXfrm>
        <a:off x="1772482" y="1953847"/>
        <a:ext cx="1504687" cy="601875"/>
      </dsp:txXfrm>
    </dsp:sp>
    <dsp:sp modelId="{ED646AE1-5197-4388-BF30-C0667DE8B9EF}">
      <dsp:nvSpPr>
        <dsp:cNvPr id="0" name=""/>
        <dsp:cNvSpPr/>
      </dsp:nvSpPr>
      <dsp:spPr>
        <a:xfrm>
          <a:off x="3833903" y="750097"/>
          <a:ext cx="917859" cy="91785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5AA618-EA13-493D-999D-1D0DC1BB9E5F}">
      <dsp:nvSpPr>
        <dsp:cNvPr id="0" name=""/>
        <dsp:cNvSpPr/>
      </dsp:nvSpPr>
      <dsp:spPr>
        <a:xfrm>
          <a:off x="4029513" y="945706"/>
          <a:ext cx="526640" cy="526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87961D-5B21-4211-8F55-D237536C78D3}">
      <dsp:nvSpPr>
        <dsp:cNvPr id="0" name=""/>
        <dsp:cNvSpPr/>
      </dsp:nvSpPr>
      <dsp:spPr>
        <a:xfrm>
          <a:off x="3540489" y="1953847"/>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Methodology</a:t>
          </a:r>
        </a:p>
      </dsp:txBody>
      <dsp:txXfrm>
        <a:off x="3540489" y="1953847"/>
        <a:ext cx="1504687" cy="601875"/>
      </dsp:txXfrm>
    </dsp:sp>
    <dsp:sp modelId="{1CF59DA7-75C5-479F-B52E-F71517F934D9}">
      <dsp:nvSpPr>
        <dsp:cNvPr id="0" name=""/>
        <dsp:cNvSpPr/>
      </dsp:nvSpPr>
      <dsp:spPr>
        <a:xfrm>
          <a:off x="5601911" y="750097"/>
          <a:ext cx="917859" cy="91785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AFE94B-2649-40D7-8D73-DF50D1FA8D54}">
      <dsp:nvSpPr>
        <dsp:cNvPr id="0" name=""/>
        <dsp:cNvSpPr/>
      </dsp:nvSpPr>
      <dsp:spPr>
        <a:xfrm>
          <a:off x="5797521" y="945706"/>
          <a:ext cx="526640" cy="5266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AA6B42-15CD-475B-8B94-B1C9EA1D7292}">
      <dsp:nvSpPr>
        <dsp:cNvPr id="0" name=""/>
        <dsp:cNvSpPr/>
      </dsp:nvSpPr>
      <dsp:spPr>
        <a:xfrm>
          <a:off x="5308497" y="1953847"/>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Results</a:t>
          </a:r>
        </a:p>
      </dsp:txBody>
      <dsp:txXfrm>
        <a:off x="5308497" y="1953847"/>
        <a:ext cx="1504687" cy="601875"/>
      </dsp:txXfrm>
    </dsp:sp>
    <dsp:sp modelId="{8FE60494-CCA2-4FEB-BBE2-A69092056DC7}">
      <dsp:nvSpPr>
        <dsp:cNvPr id="0" name=""/>
        <dsp:cNvSpPr/>
      </dsp:nvSpPr>
      <dsp:spPr>
        <a:xfrm>
          <a:off x="7369919" y="750097"/>
          <a:ext cx="917859" cy="91785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F53E2-EC29-43D5-A8B4-BA858D86C47E}">
      <dsp:nvSpPr>
        <dsp:cNvPr id="0" name=""/>
        <dsp:cNvSpPr/>
      </dsp:nvSpPr>
      <dsp:spPr>
        <a:xfrm>
          <a:off x="7565528" y="945706"/>
          <a:ext cx="526640" cy="5266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048954-F068-42B5-8012-85A77A2F6DAE}">
      <dsp:nvSpPr>
        <dsp:cNvPr id="0" name=""/>
        <dsp:cNvSpPr/>
      </dsp:nvSpPr>
      <dsp:spPr>
        <a:xfrm>
          <a:off x="7076505" y="1953847"/>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Conclusion</a:t>
          </a:r>
        </a:p>
      </dsp:txBody>
      <dsp:txXfrm>
        <a:off x="7076505" y="1953847"/>
        <a:ext cx="1504687" cy="601875"/>
      </dsp:txXfrm>
    </dsp:sp>
    <dsp:sp modelId="{F3689FB6-CDE6-4F35-A495-0F0ACC6D48E7}">
      <dsp:nvSpPr>
        <dsp:cNvPr id="0" name=""/>
        <dsp:cNvSpPr/>
      </dsp:nvSpPr>
      <dsp:spPr>
        <a:xfrm>
          <a:off x="9137927" y="750097"/>
          <a:ext cx="917859" cy="91785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75E70-AE73-4DD5-B951-B45E6E7AFA41}">
      <dsp:nvSpPr>
        <dsp:cNvPr id="0" name=""/>
        <dsp:cNvSpPr/>
      </dsp:nvSpPr>
      <dsp:spPr>
        <a:xfrm>
          <a:off x="9333536" y="945706"/>
          <a:ext cx="526640" cy="52664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162E8D-2BBA-4198-9EF1-BA07B0572600}">
      <dsp:nvSpPr>
        <dsp:cNvPr id="0" name=""/>
        <dsp:cNvSpPr/>
      </dsp:nvSpPr>
      <dsp:spPr>
        <a:xfrm>
          <a:off x="8844513" y="1953847"/>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Appendix</a:t>
          </a:r>
        </a:p>
      </dsp:txBody>
      <dsp:txXfrm>
        <a:off x="8844513" y="1953847"/>
        <a:ext cx="1504687" cy="6018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04D48-79A9-44A4-A9EE-53EAF0DE5462}">
      <dsp:nvSpPr>
        <dsp:cNvPr id="0" name=""/>
        <dsp:cNvSpPr/>
      </dsp:nvSpPr>
      <dsp:spPr>
        <a:xfrm>
          <a:off x="0" y="565"/>
          <a:ext cx="5924550" cy="13222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BEF323-672F-4033-B99D-798054F61C63}">
      <dsp:nvSpPr>
        <dsp:cNvPr id="0" name=""/>
        <dsp:cNvSpPr/>
      </dsp:nvSpPr>
      <dsp:spPr>
        <a:xfrm>
          <a:off x="399993" y="298080"/>
          <a:ext cx="727260" cy="727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53A62A-4780-44B2-B503-32EABEA85B8A}">
      <dsp:nvSpPr>
        <dsp:cNvPr id="0" name=""/>
        <dsp:cNvSpPr/>
      </dsp:nvSpPr>
      <dsp:spPr>
        <a:xfrm>
          <a:off x="1527246" y="565"/>
          <a:ext cx="4397303"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1111250">
            <a:lnSpc>
              <a:spcPct val="90000"/>
            </a:lnSpc>
            <a:spcBef>
              <a:spcPct val="0"/>
            </a:spcBef>
            <a:spcAft>
              <a:spcPct val="35000"/>
            </a:spcAft>
            <a:buNone/>
          </a:pPr>
          <a:r>
            <a:rPr lang="en-US" sz="2500" kern="1200"/>
            <a:t>Exploratory data analysis results</a:t>
          </a:r>
        </a:p>
      </dsp:txBody>
      <dsp:txXfrm>
        <a:off x="1527246" y="565"/>
        <a:ext cx="4397303" cy="1322291"/>
      </dsp:txXfrm>
    </dsp:sp>
    <dsp:sp modelId="{5BB8B93B-DD6E-40DA-92C1-93E8A09334EE}">
      <dsp:nvSpPr>
        <dsp:cNvPr id="0" name=""/>
        <dsp:cNvSpPr/>
      </dsp:nvSpPr>
      <dsp:spPr>
        <a:xfrm>
          <a:off x="0" y="1653429"/>
          <a:ext cx="5924550" cy="13222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09C1E-4895-4160-AC2F-1F9C3107A37C}">
      <dsp:nvSpPr>
        <dsp:cNvPr id="0" name=""/>
        <dsp:cNvSpPr/>
      </dsp:nvSpPr>
      <dsp:spPr>
        <a:xfrm>
          <a:off x="399993" y="1950944"/>
          <a:ext cx="727260" cy="7272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3A5634-9A8F-4F68-89AE-2A7E716E52D7}">
      <dsp:nvSpPr>
        <dsp:cNvPr id="0" name=""/>
        <dsp:cNvSpPr/>
      </dsp:nvSpPr>
      <dsp:spPr>
        <a:xfrm>
          <a:off x="1527246" y="1653429"/>
          <a:ext cx="4397303"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1111250">
            <a:lnSpc>
              <a:spcPct val="90000"/>
            </a:lnSpc>
            <a:spcBef>
              <a:spcPct val="0"/>
            </a:spcBef>
            <a:spcAft>
              <a:spcPct val="35000"/>
            </a:spcAft>
            <a:buNone/>
          </a:pPr>
          <a:r>
            <a:rPr lang="en-US" sz="2500" kern="1200"/>
            <a:t>Interactive analytics demo in screenshots</a:t>
          </a:r>
        </a:p>
      </dsp:txBody>
      <dsp:txXfrm>
        <a:off x="1527246" y="1653429"/>
        <a:ext cx="4397303" cy="1322291"/>
      </dsp:txXfrm>
    </dsp:sp>
    <dsp:sp modelId="{5CB0D0F0-0F6A-4684-A021-8F11F0A28246}">
      <dsp:nvSpPr>
        <dsp:cNvPr id="0" name=""/>
        <dsp:cNvSpPr/>
      </dsp:nvSpPr>
      <dsp:spPr>
        <a:xfrm>
          <a:off x="0" y="3306293"/>
          <a:ext cx="5924550" cy="13222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9AB483-5CF5-45E8-857C-30499366DFD4}">
      <dsp:nvSpPr>
        <dsp:cNvPr id="0" name=""/>
        <dsp:cNvSpPr/>
      </dsp:nvSpPr>
      <dsp:spPr>
        <a:xfrm>
          <a:off x="399993" y="3603809"/>
          <a:ext cx="727260" cy="7272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C87553-94BE-4B84-8853-AEC7E40596BC}">
      <dsp:nvSpPr>
        <dsp:cNvPr id="0" name=""/>
        <dsp:cNvSpPr/>
      </dsp:nvSpPr>
      <dsp:spPr>
        <a:xfrm>
          <a:off x="1527246" y="3306293"/>
          <a:ext cx="4397303"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1111250">
            <a:lnSpc>
              <a:spcPct val="90000"/>
            </a:lnSpc>
            <a:spcBef>
              <a:spcPct val="0"/>
            </a:spcBef>
            <a:spcAft>
              <a:spcPct val="35000"/>
            </a:spcAft>
            <a:buNone/>
          </a:pPr>
          <a:r>
            <a:rPr lang="en-US" sz="2500" kern="1200"/>
            <a:t>Predictive analysis results</a:t>
          </a:r>
        </a:p>
      </dsp:txBody>
      <dsp:txXfrm>
        <a:off x="1527246" y="3306293"/>
        <a:ext cx="4397303" cy="13222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A8CC3-7C0B-4959-8A7F-EB72801F8ED3}">
      <dsp:nvSpPr>
        <dsp:cNvPr id="0" name=""/>
        <dsp:cNvSpPr/>
      </dsp:nvSpPr>
      <dsp:spPr>
        <a:xfrm>
          <a:off x="0" y="0"/>
          <a:ext cx="5924550" cy="0"/>
        </a:xfrm>
        <a:prstGeom prst="line">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w="12700" cap="flat" cmpd="sng" algn="ctr">
          <a:solidFill>
            <a:schemeClr val="accent5">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C4B9EF8D-4B03-4F4C-8C09-119C031EA28C}">
      <dsp:nvSpPr>
        <dsp:cNvPr id="0" name=""/>
        <dsp:cNvSpPr/>
      </dsp:nvSpPr>
      <dsp:spPr>
        <a:xfrm>
          <a:off x="0" y="0"/>
          <a:ext cx="5924550" cy="1157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KSC LC-39A has had the most successful launches.</a:t>
          </a:r>
        </a:p>
      </dsp:txBody>
      <dsp:txXfrm>
        <a:off x="0" y="0"/>
        <a:ext cx="5924550" cy="1157287"/>
      </dsp:txXfrm>
    </dsp:sp>
    <dsp:sp modelId="{281237A0-8C26-4E80-9FEC-36C312340BD8}">
      <dsp:nvSpPr>
        <dsp:cNvPr id="0" name=""/>
        <dsp:cNvSpPr/>
      </dsp:nvSpPr>
      <dsp:spPr>
        <a:xfrm>
          <a:off x="0" y="1157287"/>
          <a:ext cx="5924550" cy="0"/>
        </a:xfrm>
        <a:prstGeom prst="line">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w="12700" cap="flat" cmpd="sng" algn="ctr">
          <a:solidFill>
            <a:schemeClr val="accent5">
              <a:hueOff val="-6143153"/>
              <a:satOff val="6875"/>
              <a:lumOff val="392"/>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E737A8AD-EFC7-48EC-A7D8-6A435FC3006E}">
      <dsp:nvSpPr>
        <dsp:cNvPr id="0" name=""/>
        <dsp:cNvSpPr/>
      </dsp:nvSpPr>
      <dsp:spPr>
        <a:xfrm>
          <a:off x="0" y="1157287"/>
          <a:ext cx="5924550" cy="1157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GEO, HEO, SSO, ES-L1 Orbits have the best average success rates.</a:t>
          </a:r>
        </a:p>
      </dsp:txBody>
      <dsp:txXfrm>
        <a:off x="0" y="1157287"/>
        <a:ext cx="5924550" cy="1157287"/>
      </dsp:txXfrm>
    </dsp:sp>
    <dsp:sp modelId="{7B7BFFB7-3495-4F27-900F-8B6DB7BD3511}">
      <dsp:nvSpPr>
        <dsp:cNvPr id="0" name=""/>
        <dsp:cNvSpPr/>
      </dsp:nvSpPr>
      <dsp:spPr>
        <a:xfrm>
          <a:off x="0" y="2314574"/>
          <a:ext cx="5924550" cy="0"/>
        </a:xfrm>
        <a:prstGeom prst="line">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w="12700" cap="flat" cmpd="sng" algn="ctr">
          <a:solidFill>
            <a:schemeClr val="accent5">
              <a:hueOff val="-12286306"/>
              <a:satOff val="13750"/>
              <a:lumOff val="785"/>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F7BA274A-E179-41FA-84A1-E516903D0D78}">
      <dsp:nvSpPr>
        <dsp:cNvPr id="0" name=""/>
        <dsp:cNvSpPr/>
      </dsp:nvSpPr>
      <dsp:spPr>
        <a:xfrm>
          <a:off x="0" y="2314574"/>
          <a:ext cx="5924550" cy="1157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Lower Weighted Payloads (&lt; 5000kg) have higher success rates than heavier payloads. </a:t>
          </a:r>
        </a:p>
      </dsp:txBody>
      <dsp:txXfrm>
        <a:off x="0" y="2314574"/>
        <a:ext cx="5924550" cy="1157287"/>
      </dsp:txXfrm>
    </dsp:sp>
    <dsp:sp modelId="{1C8827A6-62FB-4FFE-91C4-347C05043878}">
      <dsp:nvSpPr>
        <dsp:cNvPr id="0" name=""/>
        <dsp:cNvSpPr/>
      </dsp:nvSpPr>
      <dsp:spPr>
        <a:xfrm>
          <a:off x="0" y="3471862"/>
          <a:ext cx="5924550" cy="0"/>
        </a:xfrm>
        <a:prstGeom prst="line">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w="12700" cap="flat" cmpd="sng" algn="ctr">
          <a:solidFill>
            <a:schemeClr val="accent5">
              <a:hueOff val="-18429457"/>
              <a:satOff val="20625"/>
              <a:lumOff val="1177"/>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97A6294C-3F00-4DE1-8462-D9A6E2710525}">
      <dsp:nvSpPr>
        <dsp:cNvPr id="0" name=""/>
        <dsp:cNvSpPr/>
      </dsp:nvSpPr>
      <dsp:spPr>
        <a:xfrm>
          <a:off x="0" y="3471862"/>
          <a:ext cx="5924550" cy="1157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 DecisionTree Classifier Algorithm is the best model for predicting success rates given this data set, with a near 90% accuracy on the training data.</a:t>
          </a:r>
        </a:p>
      </dsp:txBody>
      <dsp:txXfrm>
        <a:off x="0" y="3471862"/>
        <a:ext cx="5924550" cy="11572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BE10E-8575-47B4-ACE3-C67975402FE8}">
      <dsp:nvSpPr>
        <dsp:cNvPr id="0" name=""/>
        <dsp:cNvSpPr/>
      </dsp:nvSpPr>
      <dsp:spPr>
        <a:xfrm>
          <a:off x="3855" y="131852"/>
          <a:ext cx="4168303" cy="3701531"/>
        </a:xfrm>
        <a:prstGeom prst="round2SameRect">
          <a:avLst>
            <a:gd name="adj1" fmla="val 8000"/>
            <a:gd name="adj2" fmla="val 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100000"/>
            </a:lnSpc>
            <a:spcBef>
              <a:spcPct val="0"/>
            </a:spcBef>
            <a:spcAft>
              <a:spcPct val="15000"/>
            </a:spcAft>
            <a:buFont typeface="Wingdings" panose="05000000000000000000" pitchFamily="2" charset="2"/>
            <a:buChar char="Ø"/>
          </a:pPr>
          <a:r>
            <a:rPr lang="en-US" sz="1700" kern="1200" dirty="0"/>
            <a:t>Data Collection using REST APIs and Web Scraping</a:t>
          </a:r>
        </a:p>
        <a:p>
          <a:pPr marL="171450" lvl="1" indent="-171450" algn="l" defTabSz="755650">
            <a:lnSpc>
              <a:spcPct val="100000"/>
            </a:lnSpc>
            <a:spcBef>
              <a:spcPct val="0"/>
            </a:spcBef>
            <a:spcAft>
              <a:spcPct val="15000"/>
            </a:spcAft>
            <a:buFont typeface="Wingdings" panose="05000000000000000000" pitchFamily="2" charset="2"/>
            <a:buChar char="Ø"/>
          </a:pPr>
          <a:r>
            <a:rPr lang="en-US" sz="1700" kern="1200" dirty="0"/>
            <a:t>Data Wrangling to clean and aggregate data using Python Pandas and SQL</a:t>
          </a:r>
        </a:p>
        <a:p>
          <a:pPr marL="171450" lvl="1" indent="-171450" algn="l" defTabSz="755650">
            <a:lnSpc>
              <a:spcPct val="100000"/>
            </a:lnSpc>
            <a:spcBef>
              <a:spcPct val="0"/>
            </a:spcBef>
            <a:spcAft>
              <a:spcPct val="15000"/>
            </a:spcAft>
            <a:buFont typeface="Wingdings" panose="05000000000000000000" pitchFamily="2" charset="2"/>
            <a:buChar char="Ø"/>
          </a:pPr>
          <a:r>
            <a:rPr lang="en-US" sz="1700" kern="1200" dirty="0"/>
            <a:t>EDA with Data Visualization and SQL</a:t>
          </a:r>
        </a:p>
        <a:p>
          <a:pPr marL="171450" lvl="1" indent="-171450" algn="l" defTabSz="755650">
            <a:lnSpc>
              <a:spcPct val="100000"/>
            </a:lnSpc>
            <a:spcBef>
              <a:spcPct val="0"/>
            </a:spcBef>
            <a:spcAft>
              <a:spcPct val="15000"/>
            </a:spcAft>
            <a:buFont typeface="Wingdings" panose="05000000000000000000" pitchFamily="2" charset="2"/>
            <a:buChar char="Ø"/>
          </a:pPr>
          <a:r>
            <a:rPr lang="en-US" sz="1700" kern="1200" dirty="0"/>
            <a:t>Building Interactive Maps and Dashboards (via Folium and </a:t>
          </a:r>
          <a:r>
            <a:rPr lang="en-US" sz="1700" kern="1200" dirty="0" err="1"/>
            <a:t>Plotly</a:t>
          </a:r>
          <a:r>
            <a:rPr lang="en-US" sz="1700" kern="1200" dirty="0"/>
            <a:t> Dash)</a:t>
          </a:r>
        </a:p>
        <a:p>
          <a:pPr marL="171450" lvl="1" indent="-171450" algn="l" defTabSz="755650">
            <a:lnSpc>
              <a:spcPct val="100000"/>
            </a:lnSpc>
            <a:spcBef>
              <a:spcPct val="0"/>
            </a:spcBef>
            <a:spcAft>
              <a:spcPct val="15000"/>
            </a:spcAft>
            <a:buFont typeface="Wingdings" panose="05000000000000000000" pitchFamily="2" charset="2"/>
            <a:buChar char="Ø"/>
          </a:pPr>
          <a:r>
            <a:rPr lang="en-US" sz="1700" kern="1200" dirty="0"/>
            <a:t>Testing General ML Models to find the best fit using train and test samples. </a:t>
          </a:r>
        </a:p>
      </dsp:txBody>
      <dsp:txXfrm>
        <a:off x="90586" y="218583"/>
        <a:ext cx="3994841" cy="3614800"/>
      </dsp:txXfrm>
    </dsp:sp>
    <dsp:sp modelId="{8EC46848-2F56-4544-A995-BB4654EA8E0E}">
      <dsp:nvSpPr>
        <dsp:cNvPr id="0" name=""/>
        <dsp:cNvSpPr/>
      </dsp:nvSpPr>
      <dsp:spPr>
        <a:xfrm>
          <a:off x="3855" y="3538393"/>
          <a:ext cx="4168303" cy="1337966"/>
        </a:xfrm>
        <a:prstGeom prst="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w="12700" cap="flat" cmpd="sng" algn="ctr">
          <a:solidFill>
            <a:schemeClr val="dk2">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0" rIns="35560"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lgerian" panose="04020705040A02060702" pitchFamily="82" charset="0"/>
            </a:rPr>
            <a:t>Summary of methodologies</a:t>
          </a:r>
        </a:p>
      </dsp:txBody>
      <dsp:txXfrm>
        <a:off x="3855" y="3538393"/>
        <a:ext cx="2935424" cy="1337966"/>
      </dsp:txXfrm>
    </dsp:sp>
    <dsp:sp modelId="{F8D0BA7D-F151-4764-AD34-AECD635F9BBA}">
      <dsp:nvSpPr>
        <dsp:cNvPr id="0" name=""/>
        <dsp:cNvSpPr/>
      </dsp:nvSpPr>
      <dsp:spPr>
        <a:xfrm>
          <a:off x="3057194" y="3750917"/>
          <a:ext cx="1458906" cy="1458906"/>
        </a:xfrm>
        <a:prstGeom prst="ellipse">
          <a:avLst/>
        </a:prstGeom>
        <a:blipFill>
          <a:blip xmlns:r="http://schemas.openxmlformats.org/officeDocument/2006/relationships" r:embed="rId1"/>
          <a:srcRect/>
          <a:stretch>
            <a:fillRect l="-30000" r="-30000"/>
          </a:stretch>
        </a:blipFill>
        <a:ln w="12700" cap="flat" cmpd="sng" algn="ctr">
          <a:solidFill>
            <a:srgbClr val="121619">
              <a:alpha val="90000"/>
            </a:srgbClr>
          </a:solidFill>
          <a:prstDash val="solid"/>
        </a:ln>
        <a:effectLst/>
      </dsp:spPr>
      <dsp:style>
        <a:lnRef idx="1">
          <a:scrgbClr r="0" g="0" b="0"/>
        </a:lnRef>
        <a:fillRef idx="1">
          <a:scrgbClr r="0" g="0" b="0"/>
        </a:fillRef>
        <a:effectRef idx="0">
          <a:scrgbClr r="0" g="0" b="0"/>
        </a:effectRef>
        <a:fontRef idx="minor"/>
      </dsp:style>
    </dsp:sp>
    <dsp:sp modelId="{D92F63EF-C11A-4E92-83A9-E7520D38AB3A}">
      <dsp:nvSpPr>
        <dsp:cNvPr id="0" name=""/>
        <dsp:cNvSpPr/>
      </dsp:nvSpPr>
      <dsp:spPr>
        <a:xfrm>
          <a:off x="4877535" y="146157"/>
          <a:ext cx="4168303" cy="3644309"/>
        </a:xfrm>
        <a:prstGeom prst="round2SameRect">
          <a:avLst>
            <a:gd name="adj1" fmla="val 8000"/>
            <a:gd name="adj2" fmla="val 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120000"/>
            </a:lnSpc>
            <a:spcBef>
              <a:spcPct val="0"/>
            </a:spcBef>
            <a:spcAft>
              <a:spcPct val="15000"/>
            </a:spcAft>
            <a:buFont typeface="Wingdings" panose="05000000000000000000" pitchFamily="2" charset="2"/>
            <a:buChar char="Ø"/>
          </a:pPr>
          <a:r>
            <a:rPr lang="en-US" sz="1700" kern="1200" dirty="0"/>
            <a:t>EDA results indicate better performance of low weighted payloads.</a:t>
          </a:r>
        </a:p>
        <a:p>
          <a:pPr marL="171450" lvl="1" indent="-171450" algn="l" defTabSz="755650">
            <a:lnSpc>
              <a:spcPct val="120000"/>
            </a:lnSpc>
            <a:spcBef>
              <a:spcPct val="0"/>
            </a:spcBef>
            <a:spcAft>
              <a:spcPct val="15000"/>
            </a:spcAft>
            <a:buFont typeface="Wingdings" panose="05000000000000000000" pitchFamily="2" charset="2"/>
            <a:buChar char="Ø"/>
          </a:pPr>
          <a:r>
            <a:rPr lang="en-US" sz="1700" kern="1200" dirty="0"/>
            <a:t>Launch Sites and Orbits also play a role in success rates.</a:t>
          </a:r>
        </a:p>
        <a:p>
          <a:pPr marL="171450" lvl="1" indent="-171450" algn="l" defTabSz="755650">
            <a:lnSpc>
              <a:spcPct val="120000"/>
            </a:lnSpc>
            <a:spcBef>
              <a:spcPct val="0"/>
            </a:spcBef>
            <a:spcAft>
              <a:spcPct val="15000"/>
            </a:spcAft>
            <a:buFont typeface="Wingdings" panose="05000000000000000000" pitchFamily="2" charset="2"/>
            <a:buChar char="Ø"/>
          </a:pPr>
          <a:r>
            <a:rPr lang="en-US" sz="1700" kern="1200" dirty="0"/>
            <a:t>Success rate continues to increase over time.</a:t>
          </a:r>
        </a:p>
        <a:p>
          <a:pPr marL="171450" lvl="1" indent="-171450" algn="l" defTabSz="755650">
            <a:lnSpc>
              <a:spcPct val="120000"/>
            </a:lnSpc>
            <a:spcBef>
              <a:spcPct val="0"/>
            </a:spcBef>
            <a:spcAft>
              <a:spcPct val="15000"/>
            </a:spcAft>
            <a:buFont typeface="Wingdings" panose="05000000000000000000" pitchFamily="2" charset="2"/>
            <a:buChar char="Ø"/>
          </a:pPr>
          <a:r>
            <a:rPr lang="en-US" sz="1700" kern="1200" dirty="0"/>
            <a:t>Tree Classifier Algorithm is best used for the data set. </a:t>
          </a:r>
        </a:p>
      </dsp:txBody>
      <dsp:txXfrm>
        <a:off x="4962926" y="231548"/>
        <a:ext cx="3997521" cy="3558918"/>
      </dsp:txXfrm>
    </dsp:sp>
    <dsp:sp modelId="{C44DA030-7371-4BB3-A24B-8CD684C2C5F0}">
      <dsp:nvSpPr>
        <dsp:cNvPr id="0" name=""/>
        <dsp:cNvSpPr/>
      </dsp:nvSpPr>
      <dsp:spPr>
        <a:xfrm>
          <a:off x="4877535" y="3524088"/>
          <a:ext cx="4168303" cy="1337966"/>
        </a:xfrm>
        <a:prstGeom prst="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w="12700" cap="flat" cmpd="sng" algn="ctr">
          <a:solidFill>
            <a:schemeClr val="dk2">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0" rIns="35560"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lgerian" panose="04020705040A02060702" pitchFamily="82" charset="0"/>
            </a:rPr>
            <a:t>Summary of all results</a:t>
          </a:r>
        </a:p>
      </dsp:txBody>
      <dsp:txXfrm>
        <a:off x="4877535" y="3524088"/>
        <a:ext cx="2935424" cy="1337966"/>
      </dsp:txXfrm>
    </dsp:sp>
    <dsp:sp modelId="{74C196F5-3414-4977-AB00-DE9247D4C9F8}">
      <dsp:nvSpPr>
        <dsp:cNvPr id="0" name=""/>
        <dsp:cNvSpPr/>
      </dsp:nvSpPr>
      <dsp:spPr>
        <a:xfrm>
          <a:off x="7930875" y="3736611"/>
          <a:ext cx="1458906" cy="14589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rgbClr val="121619">
              <a:alpha val="90000"/>
            </a:srgb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7015D-CC17-4A13-AC8A-505899B22260}">
      <dsp:nvSpPr>
        <dsp:cNvPr id="0" name=""/>
        <dsp:cNvSpPr/>
      </dsp:nvSpPr>
      <dsp:spPr>
        <a:xfrm rot="10800000">
          <a:off x="2251722" y="122858"/>
          <a:ext cx="6849402" cy="1866452"/>
        </a:xfrm>
        <a:prstGeom prst="homePlate">
          <a:avLst/>
        </a:prstGeom>
        <a:solidFill>
          <a:schemeClr val="bg2">
            <a:lumMod val="5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8682" tIns="68580" rIns="128016" bIns="68580" numCol="1" spcCol="1270" anchor="t" anchorCtr="0">
          <a:noAutofit/>
        </a:bodyPr>
        <a:lstStyle/>
        <a:p>
          <a:pPr marL="0" lvl="0" indent="0" algn="l" defTabSz="800100">
            <a:lnSpc>
              <a:spcPct val="90000"/>
            </a:lnSpc>
            <a:spcBef>
              <a:spcPct val="0"/>
            </a:spcBef>
            <a:spcAft>
              <a:spcPct val="35000"/>
            </a:spcAft>
            <a:buNone/>
          </a:pPr>
          <a:r>
            <a:rPr lang="en-US" sz="1800" b="1" u="sng" kern="1200" dirty="0">
              <a:latin typeface="+mj-lt"/>
            </a:rPr>
            <a:t>Project Goals and Context</a:t>
          </a:r>
          <a:endParaRPr lang="en-US" sz="1800" kern="1200" dirty="0">
            <a:latin typeface="+mj-lt"/>
          </a:endParaRPr>
        </a:p>
        <a:p>
          <a:pPr marL="114300" lvl="1" indent="-114300" algn="l" defTabSz="622300">
            <a:lnSpc>
              <a:spcPct val="90000"/>
            </a:lnSpc>
            <a:spcBef>
              <a:spcPct val="0"/>
            </a:spcBef>
            <a:spcAft>
              <a:spcPct val="15000"/>
            </a:spcAft>
            <a:buFont typeface="Wingdings" panose="05000000000000000000" pitchFamily="2" charset="2"/>
            <a:buChar char="Ø"/>
          </a:pPr>
          <a:r>
            <a:rPr lang="en-US" sz="1400" kern="1200" dirty="0"/>
            <a:t>Project goal is to determine if we can predict whether the first stage of a Falcon 9 rocket will land successfully. The motivation behind this is that being able to reuse first stages of a launch drastically reduces the cost of a launch, and those savings allow for more efficient budget allocation. The information gained from this data can help alternate companies bid against SpaceX and improve their own launches. </a:t>
          </a:r>
        </a:p>
      </dsp:txBody>
      <dsp:txXfrm rot="10800000">
        <a:off x="2718335" y="122858"/>
        <a:ext cx="6382789" cy="1866452"/>
      </dsp:txXfrm>
    </dsp:sp>
    <dsp:sp modelId="{D7FDFF5B-924D-4B77-B262-1AE8704EC709}">
      <dsp:nvSpPr>
        <dsp:cNvPr id="0" name=""/>
        <dsp:cNvSpPr/>
      </dsp:nvSpPr>
      <dsp:spPr>
        <a:xfrm>
          <a:off x="1198728" y="3091"/>
          <a:ext cx="2105988" cy="210598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412D9E-9043-4A23-9B72-E7088AA6E14F}">
      <dsp:nvSpPr>
        <dsp:cNvPr id="0" name=""/>
        <dsp:cNvSpPr/>
      </dsp:nvSpPr>
      <dsp:spPr>
        <a:xfrm rot="10800000">
          <a:off x="2251722" y="2915614"/>
          <a:ext cx="6849402" cy="1750223"/>
        </a:xfrm>
        <a:prstGeom prst="homePlate">
          <a:avLst/>
        </a:prstGeom>
        <a:solidFill>
          <a:schemeClr val="bg2">
            <a:lumMod val="5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8682" tIns="68580" rIns="128016" bIns="68580" numCol="1" spcCol="1270" anchor="t" anchorCtr="0">
          <a:noAutofit/>
        </a:bodyPr>
        <a:lstStyle/>
        <a:p>
          <a:pPr marL="0" lvl="0" indent="0" algn="l" defTabSz="800100">
            <a:lnSpc>
              <a:spcPct val="90000"/>
            </a:lnSpc>
            <a:spcBef>
              <a:spcPct val="0"/>
            </a:spcBef>
            <a:spcAft>
              <a:spcPct val="35000"/>
            </a:spcAft>
            <a:buNone/>
          </a:pPr>
          <a:r>
            <a:rPr lang="en-US" sz="1800" b="1" u="sng" kern="1200" dirty="0">
              <a:latin typeface="+mj-lt"/>
            </a:rPr>
            <a:t>Problems that needed solving</a:t>
          </a:r>
          <a:endParaRPr lang="en-US" sz="1800" kern="1200" dirty="0">
            <a:latin typeface="+mj-lt"/>
          </a:endParaRPr>
        </a:p>
        <a:p>
          <a:pPr marL="114300" lvl="1" indent="-114300" algn="l" defTabSz="622300">
            <a:lnSpc>
              <a:spcPct val="90000"/>
            </a:lnSpc>
            <a:spcBef>
              <a:spcPct val="0"/>
            </a:spcBef>
            <a:spcAft>
              <a:spcPct val="15000"/>
            </a:spcAft>
            <a:buFont typeface="Wingdings" panose="05000000000000000000" pitchFamily="2" charset="2"/>
            <a:buChar char="Ø"/>
          </a:pPr>
          <a:r>
            <a:rPr lang="en-US" sz="1400" kern="1200" dirty="0"/>
            <a:t>Determining what factors have correlation with successful launches.</a:t>
          </a:r>
        </a:p>
        <a:p>
          <a:pPr marL="114300" lvl="1" indent="-114300" algn="l" defTabSz="622300">
            <a:lnSpc>
              <a:spcPct val="90000"/>
            </a:lnSpc>
            <a:spcBef>
              <a:spcPct val="0"/>
            </a:spcBef>
            <a:spcAft>
              <a:spcPct val="15000"/>
            </a:spcAft>
            <a:buFont typeface="Wingdings" panose="05000000000000000000" pitchFamily="2" charset="2"/>
            <a:buChar char="Ø"/>
          </a:pPr>
          <a:r>
            <a:rPr lang="en-US" sz="1400" kern="1200" dirty="0"/>
            <a:t>Determining how those correlations will impact the success rate.</a:t>
          </a:r>
        </a:p>
        <a:p>
          <a:pPr marL="114300" lvl="1" indent="-114300" algn="l" defTabSz="622300">
            <a:lnSpc>
              <a:spcPct val="90000"/>
            </a:lnSpc>
            <a:spcBef>
              <a:spcPct val="0"/>
            </a:spcBef>
            <a:spcAft>
              <a:spcPct val="15000"/>
            </a:spcAft>
            <a:buFont typeface="Wingdings" panose="05000000000000000000" pitchFamily="2" charset="2"/>
            <a:buChar char="Ø"/>
          </a:pPr>
          <a:r>
            <a:rPr lang="en-US" sz="1400" kern="1200" dirty="0"/>
            <a:t>Determining the best conditions and best model to predict a successful launch.</a:t>
          </a:r>
        </a:p>
      </dsp:txBody>
      <dsp:txXfrm rot="10800000">
        <a:off x="2689278" y="2915614"/>
        <a:ext cx="6411846" cy="1750223"/>
      </dsp:txXfrm>
    </dsp:sp>
    <dsp:sp modelId="{E602634A-E975-41D5-90B4-B380C183719D}">
      <dsp:nvSpPr>
        <dsp:cNvPr id="0" name=""/>
        <dsp:cNvSpPr/>
      </dsp:nvSpPr>
      <dsp:spPr>
        <a:xfrm>
          <a:off x="1198728" y="2737732"/>
          <a:ext cx="2105988" cy="210598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42F92-AB2B-4C56-A47B-894FB302BE05}">
      <dsp:nvSpPr>
        <dsp:cNvPr id="0" name=""/>
        <dsp:cNvSpPr/>
      </dsp:nvSpPr>
      <dsp:spPr>
        <a:xfrm rot="5400000">
          <a:off x="157227" y="639526"/>
          <a:ext cx="586304" cy="667486"/>
        </a:xfrm>
        <a:prstGeom prst="bentUpArrow">
          <a:avLst>
            <a:gd name="adj1" fmla="val 32840"/>
            <a:gd name="adj2" fmla="val 25000"/>
            <a:gd name="adj3" fmla="val 35780"/>
          </a:avLst>
        </a:prstGeom>
        <a:solidFill>
          <a:schemeClr val="dk2">
            <a:tint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E9D9AA-599E-4C56-A431-CCFDFADBAD06}">
      <dsp:nvSpPr>
        <dsp:cNvPr id="0" name=""/>
        <dsp:cNvSpPr/>
      </dsp:nvSpPr>
      <dsp:spPr>
        <a:xfrm>
          <a:off x="1892" y="-10403"/>
          <a:ext cx="986991" cy="690861"/>
        </a:xfrm>
        <a:prstGeom prst="roundRect">
          <a:avLst>
            <a:gd name="adj" fmla="val 1667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a:t>
          </a:r>
        </a:p>
      </dsp:txBody>
      <dsp:txXfrm>
        <a:off x="35623" y="23328"/>
        <a:ext cx="919529" cy="623399"/>
      </dsp:txXfrm>
    </dsp:sp>
    <dsp:sp modelId="{11242069-8B42-48D3-A1A1-8FD847E95FA6}">
      <dsp:nvSpPr>
        <dsp:cNvPr id="0" name=""/>
        <dsp:cNvSpPr/>
      </dsp:nvSpPr>
      <dsp:spPr>
        <a:xfrm>
          <a:off x="988883" y="55485"/>
          <a:ext cx="717843" cy="558384"/>
        </a:xfrm>
        <a:prstGeom prst="rect">
          <a:avLst/>
        </a:prstGeom>
        <a:noFill/>
        <a:ln>
          <a:noFill/>
        </a:ln>
        <a:effectLst/>
      </dsp:spPr>
      <dsp:style>
        <a:lnRef idx="0">
          <a:scrgbClr r="0" g="0" b="0"/>
        </a:lnRef>
        <a:fillRef idx="0">
          <a:scrgbClr r="0" g="0" b="0"/>
        </a:fillRef>
        <a:effectRef idx="0">
          <a:scrgbClr r="0" g="0" b="0"/>
        </a:effectRef>
        <a:fontRef idx="minor"/>
      </dsp:style>
    </dsp:sp>
    <dsp:sp modelId="{5DBF614F-998E-4E78-93E7-A190A0A5436B}">
      <dsp:nvSpPr>
        <dsp:cNvPr id="0" name=""/>
        <dsp:cNvSpPr/>
      </dsp:nvSpPr>
      <dsp:spPr>
        <a:xfrm rot="5400000">
          <a:off x="975547" y="1415592"/>
          <a:ext cx="586304" cy="667486"/>
        </a:xfrm>
        <a:prstGeom prst="bentUpArrow">
          <a:avLst>
            <a:gd name="adj1" fmla="val 32840"/>
            <a:gd name="adj2" fmla="val 25000"/>
            <a:gd name="adj3" fmla="val 35780"/>
          </a:avLst>
        </a:prstGeom>
        <a:solidFill>
          <a:schemeClr val="dk2">
            <a:tint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A112B7-4F9F-4CE1-94A0-1A5B25E2697D}">
      <dsp:nvSpPr>
        <dsp:cNvPr id="0" name=""/>
        <dsp:cNvSpPr/>
      </dsp:nvSpPr>
      <dsp:spPr>
        <a:xfrm>
          <a:off x="820212" y="765662"/>
          <a:ext cx="986991" cy="690861"/>
        </a:xfrm>
        <a:prstGeom prst="roundRect">
          <a:avLst>
            <a:gd name="adj" fmla="val 1667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Data Wrangling</a:t>
          </a:r>
        </a:p>
      </dsp:txBody>
      <dsp:txXfrm>
        <a:off x="853943" y="799393"/>
        <a:ext cx="919529" cy="623399"/>
      </dsp:txXfrm>
    </dsp:sp>
    <dsp:sp modelId="{0566B0CE-8B76-445C-A23D-0D115F26DFD4}">
      <dsp:nvSpPr>
        <dsp:cNvPr id="0" name=""/>
        <dsp:cNvSpPr/>
      </dsp:nvSpPr>
      <dsp:spPr>
        <a:xfrm>
          <a:off x="1807204" y="831551"/>
          <a:ext cx="717843" cy="558384"/>
        </a:xfrm>
        <a:prstGeom prst="rect">
          <a:avLst/>
        </a:prstGeom>
        <a:noFill/>
        <a:ln>
          <a:noFill/>
        </a:ln>
        <a:effectLst/>
      </dsp:spPr>
      <dsp:style>
        <a:lnRef idx="0">
          <a:scrgbClr r="0" g="0" b="0"/>
        </a:lnRef>
        <a:fillRef idx="0">
          <a:scrgbClr r="0" g="0" b="0"/>
        </a:fillRef>
        <a:effectRef idx="0">
          <a:scrgbClr r="0" g="0" b="0"/>
        </a:effectRef>
        <a:fontRef idx="minor"/>
      </dsp:style>
    </dsp:sp>
    <dsp:sp modelId="{5DEE234F-7654-40CD-B115-241E85AE2EB5}">
      <dsp:nvSpPr>
        <dsp:cNvPr id="0" name=""/>
        <dsp:cNvSpPr/>
      </dsp:nvSpPr>
      <dsp:spPr>
        <a:xfrm rot="5400000">
          <a:off x="1793868" y="2191658"/>
          <a:ext cx="586304" cy="667486"/>
        </a:xfrm>
        <a:prstGeom prst="bentUpArrow">
          <a:avLst>
            <a:gd name="adj1" fmla="val 32840"/>
            <a:gd name="adj2" fmla="val 25000"/>
            <a:gd name="adj3" fmla="val 35780"/>
          </a:avLst>
        </a:prstGeom>
        <a:solidFill>
          <a:schemeClr val="dk2">
            <a:tint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F52625-96C9-48C4-9725-856135C6E248}">
      <dsp:nvSpPr>
        <dsp:cNvPr id="0" name=""/>
        <dsp:cNvSpPr/>
      </dsp:nvSpPr>
      <dsp:spPr>
        <a:xfrm>
          <a:off x="1638533" y="1541728"/>
          <a:ext cx="986991" cy="690861"/>
        </a:xfrm>
        <a:prstGeom prst="roundRect">
          <a:avLst>
            <a:gd name="adj" fmla="val 1667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Exploratory Data Analysis</a:t>
          </a:r>
        </a:p>
      </dsp:txBody>
      <dsp:txXfrm>
        <a:off x="1672264" y="1575459"/>
        <a:ext cx="919529" cy="623399"/>
      </dsp:txXfrm>
    </dsp:sp>
    <dsp:sp modelId="{2189AF3A-53D1-450B-94B7-8EEFB62343B0}">
      <dsp:nvSpPr>
        <dsp:cNvPr id="0" name=""/>
        <dsp:cNvSpPr/>
      </dsp:nvSpPr>
      <dsp:spPr>
        <a:xfrm>
          <a:off x="2625524" y="1607617"/>
          <a:ext cx="717843" cy="558384"/>
        </a:xfrm>
        <a:prstGeom prst="rect">
          <a:avLst/>
        </a:prstGeom>
        <a:noFill/>
        <a:ln>
          <a:noFill/>
        </a:ln>
        <a:effectLst/>
      </dsp:spPr>
      <dsp:style>
        <a:lnRef idx="0">
          <a:scrgbClr r="0" g="0" b="0"/>
        </a:lnRef>
        <a:fillRef idx="0">
          <a:scrgbClr r="0" g="0" b="0"/>
        </a:fillRef>
        <a:effectRef idx="0">
          <a:scrgbClr r="0" g="0" b="0"/>
        </a:effectRef>
        <a:fontRef idx="minor"/>
      </dsp:style>
    </dsp:sp>
    <dsp:sp modelId="{7D519E55-5DFA-4BEB-A7FF-8E90BD666E6E}">
      <dsp:nvSpPr>
        <dsp:cNvPr id="0" name=""/>
        <dsp:cNvSpPr/>
      </dsp:nvSpPr>
      <dsp:spPr>
        <a:xfrm rot="5400000">
          <a:off x="2612188" y="2967723"/>
          <a:ext cx="586304" cy="667486"/>
        </a:xfrm>
        <a:prstGeom prst="bentUpArrow">
          <a:avLst>
            <a:gd name="adj1" fmla="val 32840"/>
            <a:gd name="adj2" fmla="val 25000"/>
            <a:gd name="adj3" fmla="val 35780"/>
          </a:avLst>
        </a:prstGeom>
        <a:solidFill>
          <a:schemeClr val="dk2">
            <a:tint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77B33A-EB7C-46CD-9041-6C21A184F835}">
      <dsp:nvSpPr>
        <dsp:cNvPr id="0" name=""/>
        <dsp:cNvSpPr/>
      </dsp:nvSpPr>
      <dsp:spPr>
        <a:xfrm>
          <a:off x="2456853" y="2317793"/>
          <a:ext cx="986991" cy="690861"/>
        </a:xfrm>
        <a:prstGeom prst="roundRect">
          <a:avLst>
            <a:gd name="adj" fmla="val 1667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Interactive Visual Analytics</a:t>
          </a:r>
        </a:p>
      </dsp:txBody>
      <dsp:txXfrm>
        <a:off x="2490584" y="2351524"/>
        <a:ext cx="919529" cy="623399"/>
      </dsp:txXfrm>
    </dsp:sp>
    <dsp:sp modelId="{7DB45A18-CDC8-4E52-8B13-CCA6516B5D28}">
      <dsp:nvSpPr>
        <dsp:cNvPr id="0" name=""/>
        <dsp:cNvSpPr/>
      </dsp:nvSpPr>
      <dsp:spPr>
        <a:xfrm>
          <a:off x="3443845" y="2383683"/>
          <a:ext cx="717843" cy="558384"/>
        </a:xfrm>
        <a:prstGeom prst="rect">
          <a:avLst/>
        </a:prstGeom>
        <a:noFill/>
        <a:ln>
          <a:noFill/>
        </a:ln>
        <a:effectLst/>
      </dsp:spPr>
      <dsp:style>
        <a:lnRef idx="0">
          <a:scrgbClr r="0" g="0" b="0"/>
        </a:lnRef>
        <a:fillRef idx="0">
          <a:scrgbClr r="0" g="0" b="0"/>
        </a:fillRef>
        <a:effectRef idx="0">
          <a:scrgbClr r="0" g="0" b="0"/>
        </a:effectRef>
        <a:fontRef idx="minor"/>
      </dsp:style>
    </dsp:sp>
    <dsp:sp modelId="{C6C9C671-CDA8-4C86-9EE9-318DE0B33085}">
      <dsp:nvSpPr>
        <dsp:cNvPr id="0" name=""/>
        <dsp:cNvSpPr/>
      </dsp:nvSpPr>
      <dsp:spPr>
        <a:xfrm>
          <a:off x="3275174" y="3093859"/>
          <a:ext cx="986991" cy="690861"/>
        </a:xfrm>
        <a:prstGeom prst="roundRect">
          <a:avLst>
            <a:gd name="adj" fmla="val 1667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Predictive Model Analysis</a:t>
          </a:r>
        </a:p>
      </dsp:txBody>
      <dsp:txXfrm>
        <a:off x="3308905" y="3127590"/>
        <a:ext cx="919529" cy="6233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D0117-9082-443B-A2D0-639C1E6FF5A3}">
      <dsp:nvSpPr>
        <dsp:cNvPr id="0" name=""/>
        <dsp:cNvSpPr/>
      </dsp:nvSpPr>
      <dsp:spPr>
        <a:xfrm>
          <a:off x="1043552" y="1084"/>
          <a:ext cx="3200777" cy="631267"/>
        </a:xfrm>
        <a:prstGeom prst="roundRect">
          <a:avLst>
            <a:gd name="adj" fmla="val 10000"/>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Connect to the SpaceX REST API</a:t>
          </a:r>
        </a:p>
      </dsp:txBody>
      <dsp:txXfrm>
        <a:off x="1062041" y="19573"/>
        <a:ext cx="3163799" cy="594289"/>
      </dsp:txXfrm>
    </dsp:sp>
    <dsp:sp modelId="{CFDEBCC3-CAD1-4734-86F9-C8ACAF140C0A}">
      <dsp:nvSpPr>
        <dsp:cNvPr id="0" name=""/>
        <dsp:cNvSpPr/>
      </dsp:nvSpPr>
      <dsp:spPr>
        <a:xfrm rot="5400000">
          <a:off x="2588705" y="687587"/>
          <a:ext cx="110471" cy="110471"/>
        </a:xfrm>
        <a:prstGeom prst="rightArrow">
          <a:avLst>
            <a:gd name="adj1" fmla="val 66700"/>
            <a:gd name="adj2" fmla="val 50000"/>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sp>
    <dsp:sp modelId="{55E9A606-44D5-490C-B7B6-D3D97EDC2DDB}">
      <dsp:nvSpPr>
        <dsp:cNvPr id="0" name=""/>
        <dsp:cNvSpPr/>
      </dsp:nvSpPr>
      <dsp:spPr>
        <a:xfrm>
          <a:off x="1023427" y="853295"/>
          <a:ext cx="3241027" cy="631267"/>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Get the data in .JSON by making request calls and reformat into flat data</a:t>
          </a:r>
        </a:p>
      </dsp:txBody>
      <dsp:txXfrm>
        <a:off x="1041916" y="871784"/>
        <a:ext cx="3204049" cy="594289"/>
      </dsp:txXfrm>
    </dsp:sp>
    <dsp:sp modelId="{ABD0879E-5984-4936-9A59-AE92C3C11631}">
      <dsp:nvSpPr>
        <dsp:cNvPr id="0" name=""/>
        <dsp:cNvSpPr/>
      </dsp:nvSpPr>
      <dsp:spPr>
        <a:xfrm rot="5400000">
          <a:off x="2588705" y="1539798"/>
          <a:ext cx="110471" cy="110471"/>
        </a:xfrm>
        <a:prstGeom prst="rightArrow">
          <a:avLst>
            <a:gd name="adj1" fmla="val 66700"/>
            <a:gd name="adj2" fmla="val 50000"/>
          </a:avLst>
        </a:prstGeom>
        <a:gradFill rotWithShape="0">
          <a:gsLst>
            <a:gs pos="0">
              <a:schemeClr val="accent2">
                <a:hueOff val="737640"/>
                <a:satOff val="3400"/>
                <a:lumOff val="523"/>
                <a:alphaOff val="0"/>
                <a:tint val="94000"/>
                <a:satMod val="100000"/>
                <a:lumMod val="104000"/>
              </a:schemeClr>
            </a:gs>
            <a:gs pos="69000">
              <a:schemeClr val="accent2">
                <a:hueOff val="737640"/>
                <a:satOff val="3400"/>
                <a:lumOff val="523"/>
                <a:alphaOff val="0"/>
                <a:shade val="86000"/>
                <a:satMod val="130000"/>
                <a:lumMod val="102000"/>
              </a:schemeClr>
            </a:gs>
            <a:gs pos="100000">
              <a:schemeClr val="accent2">
                <a:hueOff val="737640"/>
                <a:satOff val="3400"/>
                <a:lumOff val="523"/>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sp>
    <dsp:sp modelId="{C52E1485-09CE-429F-8F62-160583DA7773}">
      <dsp:nvSpPr>
        <dsp:cNvPr id="0" name=""/>
        <dsp:cNvSpPr/>
      </dsp:nvSpPr>
      <dsp:spPr>
        <a:xfrm>
          <a:off x="993771" y="1705506"/>
          <a:ext cx="3300341" cy="631267"/>
        </a:xfrm>
        <a:prstGeom prst="roundRect">
          <a:avLst>
            <a:gd name="adj" fmla="val 10000"/>
          </a:avLst>
        </a:prstGeom>
        <a:solidFill>
          <a:schemeClr val="accent2">
            <a:tint val="40000"/>
            <a:alpha val="90000"/>
            <a:hueOff val="974356"/>
            <a:satOff val="3241"/>
            <a:lumOff val="247"/>
            <a:alphaOff val="0"/>
          </a:schemeClr>
        </a:solidFill>
        <a:ln w="12700" cap="flat" cmpd="sng" algn="ctr">
          <a:solidFill>
            <a:schemeClr val="accent2">
              <a:tint val="40000"/>
              <a:alpha val="90000"/>
              <a:hueOff val="974356"/>
              <a:satOff val="3241"/>
              <a:lumOff val="247"/>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Clean the data and store the tabulated data into a .csv file</a:t>
          </a:r>
        </a:p>
      </dsp:txBody>
      <dsp:txXfrm>
        <a:off x="1012260" y="1723995"/>
        <a:ext cx="3263363" cy="594289"/>
      </dsp:txXfrm>
    </dsp:sp>
    <dsp:sp modelId="{86D9C85B-1F39-4811-BCDA-A079F1843918}">
      <dsp:nvSpPr>
        <dsp:cNvPr id="0" name=""/>
        <dsp:cNvSpPr/>
      </dsp:nvSpPr>
      <dsp:spPr>
        <a:xfrm>
          <a:off x="4658227" y="1084"/>
          <a:ext cx="3193985" cy="631267"/>
        </a:xfrm>
        <a:prstGeom prst="roundRect">
          <a:avLst>
            <a:gd name="adj" fmla="val 10000"/>
          </a:avLst>
        </a:prstGeom>
        <a:gradFill rotWithShape="0">
          <a:gsLst>
            <a:gs pos="0">
              <a:schemeClr val="accent2">
                <a:hueOff val="2212920"/>
                <a:satOff val="10201"/>
                <a:lumOff val="1569"/>
                <a:alphaOff val="0"/>
                <a:tint val="94000"/>
                <a:satMod val="100000"/>
                <a:lumMod val="104000"/>
              </a:schemeClr>
            </a:gs>
            <a:gs pos="69000">
              <a:schemeClr val="accent2">
                <a:hueOff val="2212920"/>
                <a:satOff val="10201"/>
                <a:lumOff val="1569"/>
                <a:alphaOff val="0"/>
                <a:shade val="86000"/>
                <a:satMod val="130000"/>
                <a:lumMod val="102000"/>
              </a:schemeClr>
            </a:gs>
            <a:gs pos="100000">
              <a:schemeClr val="accent2">
                <a:hueOff val="2212920"/>
                <a:satOff val="10201"/>
                <a:lumOff val="1569"/>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Get the HTML Response from Wikipedia</a:t>
          </a:r>
        </a:p>
      </dsp:txBody>
      <dsp:txXfrm>
        <a:off x="4676716" y="19573"/>
        <a:ext cx="3157007" cy="594289"/>
      </dsp:txXfrm>
    </dsp:sp>
    <dsp:sp modelId="{8F0698FA-A3EF-4216-8B78-F06C596DEFB0}">
      <dsp:nvSpPr>
        <dsp:cNvPr id="0" name=""/>
        <dsp:cNvSpPr/>
      </dsp:nvSpPr>
      <dsp:spPr>
        <a:xfrm rot="5400000">
          <a:off x="6199984" y="687587"/>
          <a:ext cx="110471" cy="110471"/>
        </a:xfrm>
        <a:prstGeom prst="rightArrow">
          <a:avLst>
            <a:gd name="adj1" fmla="val 66700"/>
            <a:gd name="adj2" fmla="val 50000"/>
          </a:avLst>
        </a:prstGeom>
        <a:gradFill rotWithShape="0">
          <a:gsLst>
            <a:gs pos="0">
              <a:schemeClr val="accent2">
                <a:hueOff val="1475280"/>
                <a:satOff val="6801"/>
                <a:lumOff val="1046"/>
                <a:alphaOff val="0"/>
                <a:tint val="94000"/>
                <a:satMod val="100000"/>
                <a:lumMod val="104000"/>
              </a:schemeClr>
            </a:gs>
            <a:gs pos="69000">
              <a:schemeClr val="accent2">
                <a:hueOff val="1475280"/>
                <a:satOff val="6801"/>
                <a:lumOff val="1046"/>
                <a:alphaOff val="0"/>
                <a:shade val="86000"/>
                <a:satMod val="130000"/>
                <a:lumMod val="102000"/>
              </a:schemeClr>
            </a:gs>
            <a:gs pos="100000">
              <a:schemeClr val="accent2">
                <a:hueOff val="1475280"/>
                <a:satOff val="6801"/>
                <a:lumOff val="1046"/>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sp>
    <dsp:sp modelId="{952E5522-81FE-47C2-A96E-F164AA2A69B2}">
      <dsp:nvSpPr>
        <dsp:cNvPr id="0" name=""/>
        <dsp:cNvSpPr/>
      </dsp:nvSpPr>
      <dsp:spPr>
        <a:xfrm>
          <a:off x="4647622" y="853295"/>
          <a:ext cx="3215195" cy="631267"/>
        </a:xfrm>
        <a:prstGeom prst="roundRect">
          <a:avLst>
            <a:gd name="adj" fmla="val 10000"/>
          </a:avLst>
        </a:prstGeom>
        <a:solidFill>
          <a:schemeClr val="accent2">
            <a:tint val="40000"/>
            <a:alpha val="90000"/>
            <a:hueOff val="1948712"/>
            <a:satOff val="6481"/>
            <a:lumOff val="493"/>
            <a:alphaOff val="0"/>
          </a:schemeClr>
        </a:solidFill>
        <a:ln w="12700" cap="flat" cmpd="sng" algn="ctr">
          <a:solidFill>
            <a:schemeClr val="accent2">
              <a:tint val="40000"/>
              <a:alpha val="90000"/>
              <a:hueOff val="1948712"/>
              <a:satOff val="6481"/>
              <a:lumOff val="493"/>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Extract relevant data by using </a:t>
          </a:r>
          <a:r>
            <a:rPr lang="en-US" sz="1300" kern="1200" dirty="0" err="1"/>
            <a:t>BeautifulSoup</a:t>
          </a:r>
          <a:r>
            <a:rPr lang="en-US" sz="1300" kern="1200" dirty="0"/>
            <a:t> to parse the tables</a:t>
          </a:r>
        </a:p>
      </dsp:txBody>
      <dsp:txXfrm>
        <a:off x="4666111" y="871784"/>
        <a:ext cx="3178217" cy="594289"/>
      </dsp:txXfrm>
    </dsp:sp>
    <dsp:sp modelId="{13AC1CE2-0CF2-4B14-AAB2-EBC6AA3853AF}">
      <dsp:nvSpPr>
        <dsp:cNvPr id="0" name=""/>
        <dsp:cNvSpPr/>
      </dsp:nvSpPr>
      <dsp:spPr>
        <a:xfrm rot="5400000">
          <a:off x="6199984" y="1539798"/>
          <a:ext cx="110471" cy="110471"/>
        </a:xfrm>
        <a:prstGeom prst="rightArrow">
          <a:avLst>
            <a:gd name="adj1" fmla="val 66700"/>
            <a:gd name="adj2" fmla="val 50000"/>
          </a:avLst>
        </a:prstGeom>
        <a:gradFill rotWithShape="0">
          <a:gsLst>
            <a:gs pos="0">
              <a:schemeClr val="accent2">
                <a:hueOff val="2212920"/>
                <a:satOff val="10201"/>
                <a:lumOff val="1569"/>
                <a:alphaOff val="0"/>
                <a:tint val="94000"/>
                <a:satMod val="100000"/>
                <a:lumMod val="104000"/>
              </a:schemeClr>
            </a:gs>
            <a:gs pos="69000">
              <a:schemeClr val="accent2">
                <a:hueOff val="2212920"/>
                <a:satOff val="10201"/>
                <a:lumOff val="1569"/>
                <a:alphaOff val="0"/>
                <a:shade val="86000"/>
                <a:satMod val="130000"/>
                <a:lumMod val="102000"/>
              </a:schemeClr>
            </a:gs>
            <a:gs pos="100000">
              <a:schemeClr val="accent2">
                <a:hueOff val="2212920"/>
                <a:satOff val="10201"/>
                <a:lumOff val="1569"/>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sp>
    <dsp:sp modelId="{9BED0638-EC7A-4ADA-A77F-01329B015316}">
      <dsp:nvSpPr>
        <dsp:cNvPr id="0" name=""/>
        <dsp:cNvSpPr/>
      </dsp:nvSpPr>
      <dsp:spPr>
        <a:xfrm>
          <a:off x="4656068" y="1705506"/>
          <a:ext cx="3198303" cy="631267"/>
        </a:xfrm>
        <a:prstGeom prst="roundRect">
          <a:avLst>
            <a:gd name="adj" fmla="val 10000"/>
          </a:avLst>
        </a:prstGeom>
        <a:solidFill>
          <a:schemeClr val="accent2">
            <a:tint val="40000"/>
            <a:alpha val="90000"/>
            <a:hueOff val="2923067"/>
            <a:satOff val="9722"/>
            <a:lumOff val="740"/>
            <a:alphaOff val="0"/>
          </a:schemeClr>
        </a:solidFill>
        <a:ln w="12700" cap="flat" cmpd="sng" algn="ctr">
          <a:solidFill>
            <a:schemeClr val="accent2">
              <a:tint val="40000"/>
              <a:alpha val="90000"/>
              <a:hueOff val="2923067"/>
              <a:satOff val="9722"/>
              <a:lumOff val="74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Reformat the data into tabular form and store into a .csv file</a:t>
          </a:r>
        </a:p>
      </dsp:txBody>
      <dsp:txXfrm>
        <a:off x="4674557" y="1723995"/>
        <a:ext cx="3161325" cy="594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FAF82-CF9B-4FBD-94BE-08208B0DECF1}">
      <dsp:nvSpPr>
        <dsp:cNvPr id="0" name=""/>
        <dsp:cNvSpPr/>
      </dsp:nvSpPr>
      <dsp:spPr>
        <a:xfrm>
          <a:off x="518773" y="52856"/>
          <a:ext cx="499130" cy="4991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F5EDA6-9670-4A83-9EC6-C50B75D6F420}">
      <dsp:nvSpPr>
        <dsp:cNvPr id="0" name=""/>
        <dsp:cNvSpPr/>
      </dsp:nvSpPr>
      <dsp:spPr>
        <a:xfrm>
          <a:off x="213749" y="718444"/>
          <a:ext cx="1109179" cy="44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Connect to the Spacex REST API</a:t>
          </a:r>
        </a:p>
      </dsp:txBody>
      <dsp:txXfrm>
        <a:off x="213749" y="718444"/>
        <a:ext cx="1109179" cy="443671"/>
      </dsp:txXfrm>
    </dsp:sp>
    <dsp:sp modelId="{5AC45984-0334-48AA-A0F9-DCC6B7FA2585}">
      <dsp:nvSpPr>
        <dsp:cNvPr id="0" name=""/>
        <dsp:cNvSpPr/>
      </dsp:nvSpPr>
      <dsp:spPr>
        <a:xfrm>
          <a:off x="1822059" y="52856"/>
          <a:ext cx="499130" cy="4991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D590E5-66FE-4984-8196-2316F9EE4EA3}">
      <dsp:nvSpPr>
        <dsp:cNvPr id="0" name=""/>
        <dsp:cNvSpPr/>
      </dsp:nvSpPr>
      <dsp:spPr>
        <a:xfrm>
          <a:off x="1517035" y="718444"/>
          <a:ext cx="1109179" cy="44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Retrieve the Relevant Data</a:t>
          </a:r>
        </a:p>
      </dsp:txBody>
      <dsp:txXfrm>
        <a:off x="1517035" y="718444"/>
        <a:ext cx="1109179" cy="443671"/>
      </dsp:txXfrm>
    </dsp:sp>
    <dsp:sp modelId="{CF86C841-1D4D-44D7-98AE-C01B904CCA3E}">
      <dsp:nvSpPr>
        <dsp:cNvPr id="0" name=""/>
        <dsp:cNvSpPr/>
      </dsp:nvSpPr>
      <dsp:spPr>
        <a:xfrm>
          <a:off x="1788452" y="1285080"/>
          <a:ext cx="499130" cy="4991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455A87-5DAE-430D-9134-F9A87546C6BA}">
      <dsp:nvSpPr>
        <dsp:cNvPr id="0" name=""/>
        <dsp:cNvSpPr/>
      </dsp:nvSpPr>
      <dsp:spPr>
        <a:xfrm>
          <a:off x="1492078" y="1912357"/>
          <a:ext cx="1109179" cy="44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Clean and Structure the Data</a:t>
          </a:r>
        </a:p>
      </dsp:txBody>
      <dsp:txXfrm>
        <a:off x="1492078" y="1912357"/>
        <a:ext cx="1109179" cy="443671"/>
      </dsp:txXfrm>
    </dsp:sp>
    <dsp:sp modelId="{DDB8B228-5322-498D-A301-08DA52AD4DFC}">
      <dsp:nvSpPr>
        <dsp:cNvPr id="0" name=""/>
        <dsp:cNvSpPr/>
      </dsp:nvSpPr>
      <dsp:spPr>
        <a:xfrm>
          <a:off x="477441" y="1271438"/>
          <a:ext cx="499130" cy="4991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E50D79-FB5A-4088-8322-CD52D22F305F}">
      <dsp:nvSpPr>
        <dsp:cNvPr id="0" name=""/>
        <dsp:cNvSpPr/>
      </dsp:nvSpPr>
      <dsp:spPr>
        <a:xfrm>
          <a:off x="212418" y="1925733"/>
          <a:ext cx="1109179" cy="44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Store the data in a .csv file.</a:t>
          </a:r>
        </a:p>
      </dsp:txBody>
      <dsp:txXfrm>
        <a:off x="212418" y="1925733"/>
        <a:ext cx="1109179" cy="4436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FAF82-CF9B-4FBD-94BE-08208B0DECF1}">
      <dsp:nvSpPr>
        <dsp:cNvPr id="0" name=""/>
        <dsp:cNvSpPr/>
      </dsp:nvSpPr>
      <dsp:spPr>
        <a:xfrm>
          <a:off x="589717" y="94431"/>
          <a:ext cx="606708" cy="606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F5EDA6-9670-4A83-9EC6-C50B75D6F420}">
      <dsp:nvSpPr>
        <dsp:cNvPr id="0" name=""/>
        <dsp:cNvSpPr/>
      </dsp:nvSpPr>
      <dsp:spPr>
        <a:xfrm>
          <a:off x="218951" y="903433"/>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Get HTML response from Wikipedia</a:t>
          </a:r>
        </a:p>
      </dsp:txBody>
      <dsp:txXfrm>
        <a:off x="218951" y="903433"/>
        <a:ext cx="1348242" cy="539296"/>
      </dsp:txXfrm>
    </dsp:sp>
    <dsp:sp modelId="{5AC45984-0334-48AA-A0F9-DCC6B7FA2585}">
      <dsp:nvSpPr>
        <dsp:cNvPr id="0" name=""/>
        <dsp:cNvSpPr/>
      </dsp:nvSpPr>
      <dsp:spPr>
        <a:xfrm>
          <a:off x="2173902" y="94431"/>
          <a:ext cx="606708" cy="606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D590E5-66FE-4984-8196-2316F9EE4EA3}">
      <dsp:nvSpPr>
        <dsp:cNvPr id="0" name=""/>
        <dsp:cNvSpPr/>
      </dsp:nvSpPr>
      <dsp:spPr>
        <a:xfrm>
          <a:off x="1803135" y="903433"/>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Extract Data using </a:t>
          </a:r>
          <a:r>
            <a:rPr lang="en-US" sz="1200" kern="1200" dirty="0" err="1"/>
            <a:t>BeautifulSoup</a:t>
          </a:r>
          <a:r>
            <a:rPr lang="en-US" sz="1200" kern="1200" dirty="0"/>
            <a:t> to Parse Tables</a:t>
          </a:r>
        </a:p>
      </dsp:txBody>
      <dsp:txXfrm>
        <a:off x="1803135" y="903433"/>
        <a:ext cx="1348242" cy="539296"/>
      </dsp:txXfrm>
    </dsp:sp>
    <dsp:sp modelId="{DDB8B228-5322-498D-A301-08DA52AD4DFC}">
      <dsp:nvSpPr>
        <dsp:cNvPr id="0" name=""/>
        <dsp:cNvSpPr/>
      </dsp:nvSpPr>
      <dsp:spPr>
        <a:xfrm>
          <a:off x="3769741" y="83207"/>
          <a:ext cx="606708" cy="606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E50D79-FB5A-4088-8322-CD52D22F305F}">
      <dsp:nvSpPr>
        <dsp:cNvPr id="0" name=""/>
        <dsp:cNvSpPr/>
      </dsp:nvSpPr>
      <dsp:spPr>
        <a:xfrm>
          <a:off x="3388291" y="962049"/>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Store the data in a .csv file.</a:t>
          </a:r>
        </a:p>
      </dsp:txBody>
      <dsp:txXfrm>
        <a:off x="3388291" y="962049"/>
        <a:ext cx="1348242" cy="539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E7EFD-6C72-436D-A12A-FC568DE91493}">
      <dsp:nvSpPr>
        <dsp:cNvPr id="0" name=""/>
        <dsp:cNvSpPr/>
      </dsp:nvSpPr>
      <dsp:spPr>
        <a:xfrm>
          <a:off x="2396" y="30479"/>
          <a:ext cx="5447244" cy="962968"/>
        </a:xfrm>
        <a:prstGeom prst="roundRect">
          <a:avLst>
            <a:gd name="adj" fmla="val 10000"/>
          </a:avLst>
        </a:prstGeom>
        <a:gradFill rotWithShape="0">
          <a:gsLst>
            <a:gs pos="0">
              <a:schemeClr val="accent3">
                <a:alpha val="80000"/>
                <a:hueOff val="0"/>
                <a:satOff val="0"/>
                <a:lumOff val="0"/>
                <a:alphaOff val="0"/>
                <a:tint val="94000"/>
                <a:satMod val="100000"/>
                <a:lumMod val="104000"/>
              </a:schemeClr>
            </a:gs>
            <a:gs pos="69000">
              <a:schemeClr val="accent3">
                <a:alpha val="80000"/>
                <a:hueOff val="0"/>
                <a:satOff val="0"/>
                <a:lumOff val="0"/>
                <a:alphaOff val="0"/>
                <a:shade val="86000"/>
                <a:satMod val="130000"/>
                <a:lumMod val="102000"/>
              </a:schemeClr>
            </a:gs>
            <a:gs pos="100000">
              <a:schemeClr val="accent3">
                <a:alpha val="80000"/>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Retrieve Data and filter </a:t>
          </a:r>
          <a:r>
            <a:rPr lang="en-US" sz="2600" kern="1200" dirty="0" err="1"/>
            <a:t>dataframe</a:t>
          </a:r>
          <a:r>
            <a:rPr lang="en-US" sz="2600" kern="1200" dirty="0"/>
            <a:t> to include relevant columns</a:t>
          </a:r>
        </a:p>
      </dsp:txBody>
      <dsp:txXfrm>
        <a:off x="30600" y="58683"/>
        <a:ext cx="5390836" cy="906560"/>
      </dsp:txXfrm>
    </dsp:sp>
    <dsp:sp modelId="{7A96CE48-E0FB-4F86-A50C-2A3070B3A4E7}">
      <dsp:nvSpPr>
        <dsp:cNvPr id="0" name=""/>
        <dsp:cNvSpPr/>
      </dsp:nvSpPr>
      <dsp:spPr>
        <a:xfrm>
          <a:off x="7114" y="1059265"/>
          <a:ext cx="2660791" cy="962968"/>
        </a:xfrm>
        <a:prstGeom prst="roundRect">
          <a:avLst>
            <a:gd name="adj" fmla="val 10000"/>
          </a:avLst>
        </a:prstGeom>
        <a:gradFill rotWithShape="0">
          <a:gsLst>
            <a:gs pos="0">
              <a:schemeClr val="accent3">
                <a:alpha val="70000"/>
                <a:hueOff val="0"/>
                <a:satOff val="0"/>
                <a:lumOff val="0"/>
                <a:alphaOff val="0"/>
                <a:tint val="94000"/>
                <a:satMod val="100000"/>
                <a:lumMod val="104000"/>
              </a:schemeClr>
            </a:gs>
            <a:gs pos="69000">
              <a:schemeClr val="accent3">
                <a:alpha val="70000"/>
                <a:hueOff val="0"/>
                <a:satOff val="0"/>
                <a:lumOff val="0"/>
                <a:alphaOff val="0"/>
                <a:shade val="86000"/>
                <a:satMod val="130000"/>
                <a:lumMod val="102000"/>
              </a:schemeClr>
            </a:gs>
            <a:gs pos="100000">
              <a:schemeClr val="accent3">
                <a:alpha val="70000"/>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Calculated Frequency of Launch Sites and Orbital Designations.</a:t>
          </a:r>
        </a:p>
      </dsp:txBody>
      <dsp:txXfrm>
        <a:off x="35318" y="1087469"/>
        <a:ext cx="2604383" cy="906560"/>
      </dsp:txXfrm>
    </dsp:sp>
    <dsp:sp modelId="{D1478533-CD1D-45AE-BF60-81C677EE280E}">
      <dsp:nvSpPr>
        <dsp:cNvPr id="0" name=""/>
        <dsp:cNvSpPr/>
      </dsp:nvSpPr>
      <dsp:spPr>
        <a:xfrm>
          <a:off x="57151" y="2117623"/>
          <a:ext cx="2560718" cy="962968"/>
        </a:xfrm>
        <a:prstGeom prst="roundRect">
          <a:avLst>
            <a:gd name="adj" fmla="val 10000"/>
          </a:avLst>
        </a:prstGeom>
        <a:gradFill rotWithShape="0">
          <a:gsLst>
            <a:gs pos="0">
              <a:schemeClr val="accent3">
                <a:alpha val="50000"/>
                <a:hueOff val="0"/>
                <a:satOff val="0"/>
                <a:lumOff val="0"/>
                <a:alphaOff val="0"/>
                <a:tint val="94000"/>
                <a:satMod val="100000"/>
                <a:lumMod val="104000"/>
              </a:schemeClr>
            </a:gs>
            <a:gs pos="69000">
              <a:schemeClr val="accent3">
                <a:alpha val="50000"/>
                <a:hueOff val="0"/>
                <a:satOff val="0"/>
                <a:lumOff val="0"/>
                <a:alphaOff val="0"/>
                <a:shade val="86000"/>
                <a:satMod val="130000"/>
                <a:lumMod val="102000"/>
              </a:schemeClr>
            </a:gs>
            <a:gs pos="100000">
              <a:schemeClr val="accent3">
                <a:alpha val="50000"/>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Transform landing outcomes into a binary column</a:t>
          </a:r>
        </a:p>
      </dsp:txBody>
      <dsp:txXfrm>
        <a:off x="85355" y="2145827"/>
        <a:ext cx="2504310" cy="906560"/>
      </dsp:txXfrm>
    </dsp:sp>
    <dsp:sp modelId="{2A3C08CC-E576-49B0-8045-C86D173D367D}">
      <dsp:nvSpPr>
        <dsp:cNvPr id="0" name=""/>
        <dsp:cNvSpPr/>
      </dsp:nvSpPr>
      <dsp:spPr>
        <a:xfrm>
          <a:off x="2883006" y="1059265"/>
          <a:ext cx="2560718" cy="962968"/>
        </a:xfrm>
        <a:prstGeom prst="roundRect">
          <a:avLst>
            <a:gd name="adj" fmla="val 10000"/>
          </a:avLst>
        </a:prstGeom>
        <a:gradFill rotWithShape="0">
          <a:gsLst>
            <a:gs pos="0">
              <a:schemeClr val="accent3">
                <a:alpha val="70000"/>
                <a:hueOff val="0"/>
                <a:satOff val="0"/>
                <a:lumOff val="0"/>
                <a:alphaOff val="0"/>
                <a:tint val="94000"/>
                <a:satMod val="100000"/>
                <a:lumMod val="104000"/>
              </a:schemeClr>
            </a:gs>
            <a:gs pos="69000">
              <a:schemeClr val="accent3">
                <a:alpha val="70000"/>
                <a:hueOff val="0"/>
                <a:satOff val="0"/>
                <a:lumOff val="0"/>
                <a:alphaOff val="0"/>
                <a:shade val="86000"/>
                <a:satMod val="130000"/>
                <a:lumMod val="102000"/>
              </a:schemeClr>
            </a:gs>
            <a:gs pos="100000">
              <a:schemeClr val="accent3">
                <a:alpha val="70000"/>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Calculate the frequency of landing outcomes</a:t>
          </a:r>
        </a:p>
      </dsp:txBody>
      <dsp:txXfrm>
        <a:off x="2911210" y="1087469"/>
        <a:ext cx="2504310" cy="906560"/>
      </dsp:txXfrm>
    </dsp:sp>
    <dsp:sp modelId="{B673E59A-949F-4F46-81D9-0B264005CEC4}">
      <dsp:nvSpPr>
        <dsp:cNvPr id="0" name=""/>
        <dsp:cNvSpPr/>
      </dsp:nvSpPr>
      <dsp:spPr>
        <a:xfrm>
          <a:off x="2883006" y="2117623"/>
          <a:ext cx="2560718" cy="962968"/>
        </a:xfrm>
        <a:prstGeom prst="roundRect">
          <a:avLst>
            <a:gd name="adj" fmla="val 10000"/>
          </a:avLst>
        </a:prstGeom>
        <a:gradFill rotWithShape="0">
          <a:gsLst>
            <a:gs pos="0">
              <a:schemeClr val="accent3">
                <a:alpha val="50000"/>
                <a:hueOff val="0"/>
                <a:satOff val="0"/>
                <a:lumOff val="0"/>
                <a:alphaOff val="0"/>
                <a:tint val="94000"/>
                <a:satMod val="100000"/>
                <a:lumMod val="104000"/>
              </a:schemeClr>
            </a:gs>
            <a:gs pos="69000">
              <a:schemeClr val="accent3">
                <a:alpha val="50000"/>
                <a:hueOff val="0"/>
                <a:satOff val="0"/>
                <a:lumOff val="0"/>
                <a:alphaOff val="0"/>
                <a:shade val="86000"/>
                <a:satMod val="130000"/>
                <a:lumMod val="102000"/>
              </a:schemeClr>
            </a:gs>
            <a:gs pos="100000">
              <a:schemeClr val="accent3">
                <a:alpha val="50000"/>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Export cleaned dataset into a .csv file</a:t>
          </a:r>
        </a:p>
      </dsp:txBody>
      <dsp:txXfrm>
        <a:off x="2911210" y="2145827"/>
        <a:ext cx="2504310" cy="9065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65D5E0-9CE4-4B9B-9487-093FBCF91AA9}">
      <dsp:nvSpPr>
        <dsp:cNvPr id="0" name=""/>
        <dsp:cNvSpPr/>
      </dsp:nvSpPr>
      <dsp:spPr>
        <a:xfrm>
          <a:off x="0" y="559"/>
          <a:ext cx="6548558" cy="1308569"/>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sp>
    <dsp:sp modelId="{88FA2F98-A4C2-428F-A6D1-C44D4448694E}">
      <dsp:nvSpPr>
        <dsp:cNvPr id="0" name=""/>
        <dsp:cNvSpPr/>
      </dsp:nvSpPr>
      <dsp:spPr>
        <a:xfrm>
          <a:off x="395842" y="294987"/>
          <a:ext cx="719712" cy="719712"/>
        </a:xfrm>
        <a:prstGeom prst="rect">
          <a:avLst/>
        </a:prstGeom>
        <a:blipFill>
          <a:blip xmlns:r="http://schemas.openxmlformats.org/officeDocument/2006/relationships" r:embed="rId1">
            <a:alphaModFix/>
            <a:biLevel thresh="7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tx1"/>
          </a:solidFill>
          <a:prstDash val="solid"/>
        </a:ln>
        <a:effectLst/>
      </dsp:spPr>
      <dsp:style>
        <a:lnRef idx="2">
          <a:schemeClr val="accent1"/>
        </a:lnRef>
        <a:fillRef idx="1">
          <a:schemeClr val="lt1"/>
        </a:fillRef>
        <a:effectRef idx="0">
          <a:schemeClr val="accent1"/>
        </a:effectRef>
        <a:fontRef idx="minor">
          <a:schemeClr val="dk1"/>
        </a:fontRef>
      </dsp:style>
    </dsp:sp>
    <dsp:sp modelId="{640E7DA1-5CDA-4107-A3D5-DC2E85AD2F4D}">
      <dsp:nvSpPr>
        <dsp:cNvPr id="0" name=""/>
        <dsp:cNvSpPr/>
      </dsp:nvSpPr>
      <dsp:spPr>
        <a:xfrm>
          <a:off x="1511397" y="559"/>
          <a:ext cx="2946851" cy="1308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0" tIns="138490" rIns="138490" bIns="138490" numCol="1" spcCol="1270" anchor="ctr" anchorCtr="0">
          <a:noAutofit/>
        </a:bodyPr>
        <a:lstStyle/>
        <a:p>
          <a:pPr marL="0" lvl="0" indent="0" algn="l" defTabSz="622300">
            <a:lnSpc>
              <a:spcPct val="100000"/>
            </a:lnSpc>
            <a:spcBef>
              <a:spcPct val="0"/>
            </a:spcBef>
            <a:spcAft>
              <a:spcPct val="35000"/>
            </a:spcAft>
            <a:buNone/>
          </a:pPr>
          <a:r>
            <a:rPr lang="en-US" sz="1400" b="1" u="sng" kern="1200" dirty="0">
              <a:latin typeface="Abadi" panose="020B0604020104020204" pitchFamily="34" charset="0"/>
            </a:rPr>
            <a:t>Scatter Plots:</a:t>
          </a:r>
          <a:r>
            <a:rPr lang="en-US" sz="1400" kern="1200" dirty="0">
              <a:latin typeface="Abadi" panose="020B0604020104020204" pitchFamily="34" charset="0"/>
            </a:rPr>
            <a:t> </a:t>
          </a:r>
          <a:r>
            <a:rPr lang="en-US" sz="1000" kern="1200" dirty="0">
              <a:latin typeface="Abadi" panose="020B0604020104020204" pitchFamily="34" charset="0"/>
            </a:rPr>
            <a:t>These graphs help to determine the correlation between two variables.</a:t>
          </a:r>
          <a:endParaRPr lang="en-US" sz="1600" kern="1200" dirty="0">
            <a:latin typeface="Abadi" panose="020B0604020104020204" pitchFamily="34" charset="0"/>
          </a:endParaRPr>
        </a:p>
      </dsp:txBody>
      <dsp:txXfrm>
        <a:off x="1511397" y="559"/>
        <a:ext cx="2946851" cy="1308569"/>
      </dsp:txXfrm>
    </dsp:sp>
    <dsp:sp modelId="{D0FB6AF6-C57D-416C-AD83-4A4778258D13}">
      <dsp:nvSpPr>
        <dsp:cNvPr id="0" name=""/>
        <dsp:cNvSpPr/>
      </dsp:nvSpPr>
      <dsp:spPr>
        <a:xfrm>
          <a:off x="4458248" y="559"/>
          <a:ext cx="2090309" cy="1308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0" tIns="138490" rIns="138490" bIns="138490" numCol="1" spcCol="1270" anchor="ctr" anchorCtr="0">
          <a:noAutofit/>
        </a:bodyPr>
        <a:lstStyle/>
        <a:p>
          <a:pPr marL="0" lvl="0" indent="0" algn="ctr" defTabSz="488950">
            <a:lnSpc>
              <a:spcPct val="100000"/>
            </a:lnSpc>
            <a:spcBef>
              <a:spcPct val="0"/>
            </a:spcBef>
            <a:spcAft>
              <a:spcPct val="35000"/>
            </a:spcAft>
            <a:buNone/>
          </a:pPr>
          <a:r>
            <a:rPr lang="en-US" sz="1100" b="0" u="sng" kern="1200" dirty="0">
              <a:latin typeface="Abadi" panose="020B0604020104020204" pitchFamily="34" charset="0"/>
            </a:rPr>
            <a:t>Flight # vs Launch Site</a:t>
          </a:r>
        </a:p>
        <a:p>
          <a:pPr marL="0" lvl="0" indent="0" algn="ctr" defTabSz="488950">
            <a:lnSpc>
              <a:spcPct val="100000"/>
            </a:lnSpc>
            <a:spcBef>
              <a:spcPct val="0"/>
            </a:spcBef>
            <a:spcAft>
              <a:spcPct val="35000"/>
            </a:spcAft>
            <a:buNone/>
          </a:pPr>
          <a:r>
            <a:rPr lang="en-US" sz="1100" b="0" u="sng" kern="1200" dirty="0">
              <a:latin typeface="Abadi" panose="020B0604020104020204" pitchFamily="34" charset="0"/>
            </a:rPr>
            <a:t>Payload Mass vs Launch Site</a:t>
          </a:r>
        </a:p>
        <a:p>
          <a:pPr marL="0" lvl="0" indent="0" algn="ctr" defTabSz="488950">
            <a:lnSpc>
              <a:spcPct val="100000"/>
            </a:lnSpc>
            <a:spcBef>
              <a:spcPct val="0"/>
            </a:spcBef>
            <a:spcAft>
              <a:spcPct val="35000"/>
            </a:spcAft>
            <a:buNone/>
          </a:pPr>
          <a:r>
            <a:rPr lang="en-US" sz="1100" b="0" u="sng" kern="1200" dirty="0">
              <a:latin typeface="Abadi" panose="020B0604020104020204" pitchFamily="34" charset="0"/>
            </a:rPr>
            <a:t>Orbit Type vs Flight #</a:t>
          </a:r>
        </a:p>
        <a:p>
          <a:pPr marL="0" lvl="0" indent="0" algn="ctr" defTabSz="488950">
            <a:lnSpc>
              <a:spcPct val="100000"/>
            </a:lnSpc>
            <a:spcBef>
              <a:spcPct val="0"/>
            </a:spcBef>
            <a:spcAft>
              <a:spcPct val="35000"/>
            </a:spcAft>
            <a:buNone/>
          </a:pPr>
          <a:r>
            <a:rPr lang="en-US" sz="1100" b="0" u="sng" kern="1200" dirty="0">
              <a:latin typeface="Abadi" panose="020B0604020104020204" pitchFamily="34" charset="0"/>
            </a:rPr>
            <a:t>Orbit Type vs Payload Mass</a:t>
          </a:r>
        </a:p>
      </dsp:txBody>
      <dsp:txXfrm>
        <a:off x="4458248" y="559"/>
        <a:ext cx="2090309" cy="1308569"/>
      </dsp:txXfrm>
    </dsp:sp>
    <dsp:sp modelId="{66700BD3-3504-41DA-BF65-FAA00CFC7C0E}">
      <dsp:nvSpPr>
        <dsp:cNvPr id="0" name=""/>
        <dsp:cNvSpPr/>
      </dsp:nvSpPr>
      <dsp:spPr>
        <a:xfrm>
          <a:off x="0" y="1636270"/>
          <a:ext cx="6548558" cy="1308569"/>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sp>
    <dsp:sp modelId="{036204A4-D0B8-4773-87BA-30B3F3FB9813}">
      <dsp:nvSpPr>
        <dsp:cNvPr id="0" name=""/>
        <dsp:cNvSpPr/>
      </dsp:nvSpPr>
      <dsp:spPr>
        <a:xfrm>
          <a:off x="395842" y="1930698"/>
          <a:ext cx="719712" cy="719712"/>
        </a:xfrm>
        <a:prstGeom prst="rect">
          <a:avLst/>
        </a:prstGeom>
        <a:blipFill>
          <a:blip xmlns:r="http://schemas.openxmlformats.org/officeDocument/2006/relationships" r:embed="rId3">
            <a:biLevel thresh="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6206CB-735E-4406-AA52-E8F5E2A9A6CC}">
      <dsp:nvSpPr>
        <dsp:cNvPr id="0" name=""/>
        <dsp:cNvSpPr/>
      </dsp:nvSpPr>
      <dsp:spPr>
        <a:xfrm>
          <a:off x="1511397" y="1636270"/>
          <a:ext cx="2946851" cy="1308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0" tIns="138490" rIns="138490" bIns="138490" numCol="1" spcCol="1270" anchor="ctr" anchorCtr="0">
          <a:noAutofit/>
        </a:bodyPr>
        <a:lstStyle/>
        <a:p>
          <a:pPr marL="0" lvl="0" indent="0" algn="l" defTabSz="622300">
            <a:lnSpc>
              <a:spcPct val="100000"/>
            </a:lnSpc>
            <a:spcBef>
              <a:spcPct val="0"/>
            </a:spcBef>
            <a:spcAft>
              <a:spcPct val="35000"/>
            </a:spcAft>
            <a:buNone/>
          </a:pPr>
          <a:r>
            <a:rPr lang="en-US" sz="1400" b="1" u="sng" kern="1200" dirty="0">
              <a:latin typeface="Abadi" panose="020B0604020104020204" pitchFamily="34" charset="0"/>
            </a:rPr>
            <a:t>Bar Plots:</a:t>
          </a:r>
          <a:r>
            <a:rPr lang="en-US" sz="1400" kern="1200" dirty="0">
              <a:latin typeface="Abadi" panose="020B0604020104020204" pitchFamily="34" charset="0"/>
            </a:rPr>
            <a:t> </a:t>
          </a:r>
          <a:r>
            <a:rPr lang="en-US" sz="1000" kern="1200" dirty="0">
              <a:latin typeface="Abadi" panose="020B0604020104020204" pitchFamily="34" charset="0"/>
            </a:rPr>
            <a:t>This graph helps to compare the average success metric between the types of orbit.</a:t>
          </a:r>
          <a:endParaRPr lang="en-US" sz="1600" kern="1200" dirty="0">
            <a:latin typeface="Abadi" panose="020B0604020104020204" pitchFamily="34" charset="0"/>
          </a:endParaRPr>
        </a:p>
      </dsp:txBody>
      <dsp:txXfrm>
        <a:off x="1511397" y="1636270"/>
        <a:ext cx="2946851" cy="1308569"/>
      </dsp:txXfrm>
    </dsp:sp>
    <dsp:sp modelId="{F266D7B5-8B8E-4020-BDBB-894F53B7046F}">
      <dsp:nvSpPr>
        <dsp:cNvPr id="0" name=""/>
        <dsp:cNvSpPr/>
      </dsp:nvSpPr>
      <dsp:spPr>
        <a:xfrm>
          <a:off x="4458248" y="1636270"/>
          <a:ext cx="2090309" cy="1308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0" tIns="138490" rIns="138490" bIns="138490" numCol="1" spcCol="1270" anchor="ctr" anchorCtr="0">
          <a:noAutofit/>
        </a:bodyPr>
        <a:lstStyle/>
        <a:p>
          <a:pPr marL="0" lvl="0" indent="0" algn="l" defTabSz="533400">
            <a:lnSpc>
              <a:spcPct val="100000"/>
            </a:lnSpc>
            <a:spcBef>
              <a:spcPct val="0"/>
            </a:spcBef>
            <a:spcAft>
              <a:spcPct val="35000"/>
            </a:spcAft>
            <a:buNone/>
          </a:pPr>
          <a:r>
            <a:rPr lang="en-US" sz="1200" b="0" u="sng" kern="1200" dirty="0">
              <a:latin typeface="Abadi" panose="020B0604020104020204" pitchFamily="34" charset="0"/>
            </a:rPr>
            <a:t>Orbit Type vs Average Success Rate</a:t>
          </a:r>
        </a:p>
      </dsp:txBody>
      <dsp:txXfrm>
        <a:off x="4458248" y="1636270"/>
        <a:ext cx="2090309" cy="1308569"/>
      </dsp:txXfrm>
    </dsp:sp>
    <dsp:sp modelId="{C30BED86-736A-4649-9310-B32AFA1FEE49}">
      <dsp:nvSpPr>
        <dsp:cNvPr id="0" name=""/>
        <dsp:cNvSpPr/>
      </dsp:nvSpPr>
      <dsp:spPr>
        <a:xfrm>
          <a:off x="0" y="3272540"/>
          <a:ext cx="6548558" cy="1308569"/>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sp>
    <dsp:sp modelId="{887D7D5D-D7A3-41B4-84B4-2D5638D1B945}">
      <dsp:nvSpPr>
        <dsp:cNvPr id="0" name=""/>
        <dsp:cNvSpPr/>
      </dsp:nvSpPr>
      <dsp:spPr>
        <a:xfrm>
          <a:off x="395842" y="3566409"/>
          <a:ext cx="719712" cy="719712"/>
        </a:xfrm>
        <a:prstGeom prst="rect">
          <a:avLst/>
        </a:prstGeom>
        <a:blipFill>
          <a:blip xmlns:r="http://schemas.openxmlformats.org/officeDocument/2006/relationships" r:embed="rId5">
            <a:biLevel thresh="7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3749E-44E9-4534-B482-41EE2DACAFD8}">
      <dsp:nvSpPr>
        <dsp:cNvPr id="0" name=""/>
        <dsp:cNvSpPr/>
      </dsp:nvSpPr>
      <dsp:spPr>
        <a:xfrm>
          <a:off x="1511397" y="3271981"/>
          <a:ext cx="2946851" cy="1308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0" tIns="138490" rIns="138490" bIns="138490" numCol="1" spcCol="1270" anchor="ctr" anchorCtr="0">
          <a:noAutofit/>
        </a:bodyPr>
        <a:lstStyle/>
        <a:p>
          <a:pPr marL="0" lvl="0" indent="0" algn="l" defTabSz="622300">
            <a:lnSpc>
              <a:spcPct val="100000"/>
            </a:lnSpc>
            <a:spcBef>
              <a:spcPct val="0"/>
            </a:spcBef>
            <a:spcAft>
              <a:spcPct val="35000"/>
            </a:spcAft>
            <a:buNone/>
          </a:pPr>
          <a:r>
            <a:rPr lang="en-US" sz="1400" b="1" u="sng" kern="1200" dirty="0">
              <a:latin typeface="Abadi" panose="020B0604020104020204" pitchFamily="34" charset="0"/>
            </a:rPr>
            <a:t>Line Plots:</a:t>
          </a:r>
          <a:r>
            <a:rPr lang="en-US" sz="1400" kern="1200" dirty="0">
              <a:latin typeface="Abadi" panose="020B0604020104020204" pitchFamily="34" charset="0"/>
            </a:rPr>
            <a:t> </a:t>
          </a:r>
          <a:r>
            <a:rPr lang="en-US" sz="1000" kern="1200" dirty="0">
              <a:latin typeface="Abadi" panose="020B0604020104020204" pitchFamily="34" charset="0"/>
            </a:rPr>
            <a:t>This graph shows how average success rate of launches trends over time.</a:t>
          </a:r>
          <a:endParaRPr lang="en-US" sz="1500" kern="1200" dirty="0">
            <a:latin typeface="Abadi" panose="020B0604020104020204" pitchFamily="34" charset="0"/>
          </a:endParaRPr>
        </a:p>
      </dsp:txBody>
      <dsp:txXfrm>
        <a:off x="1511397" y="3271981"/>
        <a:ext cx="2946851" cy="1308569"/>
      </dsp:txXfrm>
    </dsp:sp>
    <dsp:sp modelId="{17953669-6442-41E0-A2C0-2CB3D203F3D0}">
      <dsp:nvSpPr>
        <dsp:cNvPr id="0" name=""/>
        <dsp:cNvSpPr/>
      </dsp:nvSpPr>
      <dsp:spPr>
        <a:xfrm>
          <a:off x="4458248" y="3271981"/>
          <a:ext cx="2090309" cy="1308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0" tIns="138490" rIns="138490" bIns="138490" numCol="1" spcCol="1270" anchor="ctr" anchorCtr="0">
          <a:noAutofit/>
        </a:bodyPr>
        <a:lstStyle/>
        <a:p>
          <a:pPr marL="0" lvl="0" indent="0" algn="l" defTabSz="533400">
            <a:lnSpc>
              <a:spcPct val="100000"/>
            </a:lnSpc>
            <a:spcBef>
              <a:spcPct val="0"/>
            </a:spcBef>
            <a:spcAft>
              <a:spcPct val="35000"/>
            </a:spcAft>
            <a:buNone/>
          </a:pPr>
          <a:r>
            <a:rPr lang="en-US" sz="1200" b="0" u="sng" kern="1200" dirty="0">
              <a:latin typeface="Abadi" panose="020B0604020104020204" pitchFamily="34" charset="0"/>
            </a:rPr>
            <a:t>Year vs Average Success Rate</a:t>
          </a:r>
        </a:p>
      </dsp:txBody>
      <dsp:txXfrm>
        <a:off x="4458248" y="3271981"/>
        <a:ext cx="2090309" cy="130856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221782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8A6D9A-4CE4-463B-8A25-3D7F8A9D4FED}"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66121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0422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73890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0734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40139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8482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33531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2735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59986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08041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198813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15294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84743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33910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0953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7809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79781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6876124"/>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43282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5918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91727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937190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973694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279168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81593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0107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58231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243451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276202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504127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783972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70449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86330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31675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04026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1095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12/8/2021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42794243"/>
      </p:ext>
    </p:extLst>
  </p:cSld>
  <p:clrMap bg1="dk1" tx1="lt1" bg2="dk2" tx2="lt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12/8/2021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145136087"/>
      </p:ext>
    </p:extLst>
  </p:cSld>
  <p:clrMap bg1="dk1" tx1="lt1" bg2="dk2" tx2="lt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arget="../media/image50.png" Type="http://schemas.openxmlformats.org/officeDocument/2006/relationships/image"/><Relationship Id="rId3" Target="../diagrams/layout8.xml" Type="http://schemas.openxmlformats.org/officeDocument/2006/relationships/diagramLayout"/><Relationship Id="rId7" Target="../media/image49.jpeg" Type="http://schemas.openxmlformats.org/officeDocument/2006/relationships/image"/><Relationship Id="rId12" Target="../media/image38.svg" Type="http://schemas.openxmlformats.org/officeDocument/2006/relationships/image"/><Relationship Id="rId2" Target="../diagrams/data8.xml" Type="http://schemas.openxmlformats.org/officeDocument/2006/relationships/diagramData"/><Relationship Id="rId1" Target="../slideLayouts/slideLayout32.xml" Type="http://schemas.openxmlformats.org/officeDocument/2006/relationships/slideLayout"/><Relationship Id="rId6" Target="../diagrams/drawing8.xml" Type="http://schemas.microsoft.com/office/2007/relationships/diagramDrawing"/><Relationship Id="rId11" Target="../media/image48.png" Type="http://schemas.openxmlformats.org/officeDocument/2006/relationships/image"/><Relationship Id="rId5" Target="../diagrams/colors8.xml" Type="http://schemas.openxmlformats.org/officeDocument/2006/relationships/diagramColors"/><Relationship Id="rId10" Target="https://github.com/DipinderBenipal/IBM-Data-Science-Capstone-Project/blob/master/Falcon%209%20Launch%20Data%20-%20Data%20Wrangling.ipynb" TargetMode="External" Type="http://schemas.openxmlformats.org/officeDocument/2006/relationships/hyperlink"/><Relationship Id="rId4" Target="../diagrams/quickStyle8.xml" Type="http://schemas.openxmlformats.org/officeDocument/2006/relationships/diagramQuickStyle"/><Relationship Id="rId9" Target="../media/image51.png" Type="http://schemas.openxmlformats.org/officeDocument/2006/relationships/image"/></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2.jpeg"/><Relationship Id="rId7" Type="http://schemas.openxmlformats.org/officeDocument/2006/relationships/diagramColors" Target="../diagrams/colors9.xml"/><Relationship Id="rId12" Type="http://schemas.openxmlformats.org/officeDocument/2006/relationships/image" Target="../media/image59.svg"/><Relationship Id="rId2" Type="http://schemas.openxmlformats.org/officeDocument/2006/relationships/image" Target="../media/image1.jpeg"/><Relationship Id="rId1" Type="http://schemas.openxmlformats.org/officeDocument/2006/relationships/slideLayout" Target="../slideLayouts/slideLayout40.xml"/><Relationship Id="rId6" Type="http://schemas.openxmlformats.org/officeDocument/2006/relationships/diagramQuickStyle" Target="../diagrams/quickStyle9.xml"/><Relationship Id="rId11" Type="http://schemas.openxmlformats.org/officeDocument/2006/relationships/image" Target="../media/image48.png"/><Relationship Id="rId5" Type="http://schemas.openxmlformats.org/officeDocument/2006/relationships/diagramLayout" Target="../diagrams/layout9.xml"/><Relationship Id="rId10" Type="http://schemas.openxmlformats.org/officeDocument/2006/relationships/hyperlink" Target="https://github.com/DipinderBenipal/IBM-Data-Science-Capstone-Project/blob/master/Falcon%209%20Launch%20Data%20-%20API%20Collection.ipynb" TargetMode="External"/><Relationship Id="rId4" Type="http://schemas.openxmlformats.org/officeDocument/2006/relationships/diagramData" Target="../diagrams/data9.xml"/><Relationship Id="rId9" Type="http://schemas.openxmlformats.org/officeDocument/2006/relationships/hyperlink" Target="https://github.com/DipinderBenipal/IBM-Data-Science-Capstone-Project/blob/master/Falcon%209%20Launch%20Data%20-%20EDA%20with%20Visualizations.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38.svg"/><Relationship Id="rId5" Type="http://schemas.openxmlformats.org/officeDocument/2006/relationships/image" Target="../media/image48.png"/><Relationship Id="rId4" Type="http://schemas.openxmlformats.org/officeDocument/2006/relationships/hyperlink" Target="https://github.com/DipinderBenipal/IBM-Data-Science-Capstone-Project/blob/master/Falcon%209%20Launch%20Data%20-%20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38.svg"/><Relationship Id="rId5" Type="http://schemas.openxmlformats.org/officeDocument/2006/relationships/image" Target="../media/image48.png"/><Relationship Id="rId4" Type="http://schemas.openxmlformats.org/officeDocument/2006/relationships/hyperlink" Target="https://github.com/DipinderBenipal/IBM-Data-Science-Capstone-Project/blob/master/Falcon%209%20Launch%20Data%20-%20Folium%20Analysis.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38.svg"/><Relationship Id="rId5" Type="http://schemas.openxmlformats.org/officeDocument/2006/relationships/image" Target="../media/image48.png"/><Relationship Id="rId4" Type="http://schemas.openxmlformats.org/officeDocument/2006/relationships/hyperlink" Target="https://github.com/DipinderBenipal/IBM-Data-Science-Capstone-Project/blob/master/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DipinderBenipal/IBM-Data-Science-Capstone-Project/blob/master/Falcon%209%20Launch%20Data%20-%20Predictive%20Analysis.ipynb" TargetMode="External"/><Relationship Id="rId1" Type="http://schemas.openxmlformats.org/officeDocument/2006/relationships/slideLayout" Target="../slideLayouts/slideLayout32.xml"/><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arget="../media/image76.jpeg" Type="http://schemas.openxmlformats.org/officeDocument/2006/relationships/image"/><Relationship Id="rId2" Target="../media/image1.jpeg" Type="http://schemas.openxmlformats.org/officeDocument/2006/relationships/image"/><Relationship Id="rId1" Target="../slideLayouts/slideLayout19.xml" Type="http://schemas.openxmlformats.org/officeDocument/2006/relationships/slideLayout"/><Relationship Id="rId4" Target="https://medium.com/the-data-experience/building-a-data-pipeline-from-scratch-32b712cfb1db" TargetMode="External" Type="http://schemas.openxmlformats.org/officeDocument/2006/relationships/hyperlink"/></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arget="../media/hdphoto1.wdp" Type="http://schemas.microsoft.com/office/2007/relationships/hdphoto"/><Relationship Id="rId2" Target="../media/image87.png" Type="http://schemas.openxmlformats.org/officeDocument/2006/relationships/image"/><Relationship Id="rId1" Target="../slideLayouts/slideLayout32.xml" Type="http://schemas.openxmlformats.org/officeDocument/2006/relationships/slideLayout"/><Relationship Id="rId6" Target="../media/image1.jpeg" Type="http://schemas.openxmlformats.org/officeDocument/2006/relationships/image"/><Relationship Id="rId5" Target="../media/hdphoto2.wdp" Type="http://schemas.microsoft.com/office/2007/relationships/hdphoto"/><Relationship Id="rId4" Target="../media/image88.jpeg" Type="http://schemas.openxmlformats.org/officeDocument/2006/relationships/image"/></Relationships>
</file>

<file path=ppt/slides/_rels/slide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arget="../media/image90.jpeg" Type="http://schemas.openxmlformats.org/officeDocument/2006/relationships/image"/><Relationship Id="rId1" Target="../slideLayouts/slideLayout32.xml" Type="http://schemas.openxmlformats.org/officeDocument/2006/relationships/slideLayout"/></Relationships>
</file>

<file path=ppt/slides/_rels/slide38.xml.rels><?xml version="1.0" encoding="UTF-8" standalone="yes" ?><Relationships xmlns="http://schemas.openxmlformats.org/package/2006/relationships"><Relationship Id="rId3" Target="../media/image92.jpeg" Type="http://schemas.openxmlformats.org/officeDocument/2006/relationships/image"/><Relationship Id="rId2" Target="../media/image91.jpeg" Type="http://schemas.openxmlformats.org/officeDocument/2006/relationships/image"/><Relationship Id="rId1" Target="../slideLayouts/slideLayout32.xml" Type="http://schemas.openxmlformats.org/officeDocument/2006/relationships/slideLayout"/><Relationship Id="rId4" Target="../media/image93.jpeg" Type="http://schemas.openxmlformats.org/officeDocument/2006/relationships/image"/></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diagramLayout" Target="../diagrams/layout6.xml"/><Relationship Id="rId12" Type="http://schemas.openxmlformats.org/officeDocument/2006/relationships/image" Target="../media/image34.png"/><Relationship Id="rId17" Type="http://schemas.openxmlformats.org/officeDocument/2006/relationships/image" Target="../media/image38.svg"/><Relationship Id="rId2" Type="http://schemas.openxmlformats.org/officeDocument/2006/relationships/image" Target="../media/image21.png"/><Relationship Id="rId16" Type="http://schemas.openxmlformats.org/officeDocument/2006/relationships/image" Target="../media/image37.png"/><Relationship Id="rId1" Type="http://schemas.openxmlformats.org/officeDocument/2006/relationships/slideLayout" Target="../slideLayouts/slideLayout32.xml"/><Relationship Id="rId6" Type="http://schemas.openxmlformats.org/officeDocument/2006/relationships/diagramData" Target="../diagrams/data6.xml"/><Relationship Id="rId11" Type="http://schemas.openxmlformats.org/officeDocument/2006/relationships/image" Target="../media/image33.png"/><Relationship Id="rId5" Type="http://schemas.openxmlformats.org/officeDocument/2006/relationships/image" Target="../media/image24.png"/><Relationship Id="rId15" Type="http://schemas.openxmlformats.org/officeDocument/2006/relationships/hyperlink" Target="https://github.com/DipinderBenipal/IBM-Data-Science-Capstone-Project/blob/master/Falcon%209%20Launch%20Data%20-%20API%20Collection.ipynb" TargetMode="External"/><Relationship Id="rId10" Type="http://schemas.microsoft.com/office/2007/relationships/diagramDrawing" Target="../diagrams/drawing6.xml"/><Relationship Id="rId4" Type="http://schemas.openxmlformats.org/officeDocument/2006/relationships/image" Target="../media/image23.png"/><Relationship Id="rId9" Type="http://schemas.openxmlformats.org/officeDocument/2006/relationships/diagramColors" Target="../diagrams/colors6.xml"/><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diagramLayout" Target="../diagrams/layout7.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diagramData" Target="../diagrams/data7.xml"/><Relationship Id="rId16" Type="http://schemas.openxmlformats.org/officeDocument/2006/relationships/image" Target="../media/image38.svg"/><Relationship Id="rId1" Type="http://schemas.openxmlformats.org/officeDocument/2006/relationships/slideLayout" Target="../slideLayouts/slideLayout32.xml"/><Relationship Id="rId6" Type="http://schemas.microsoft.com/office/2007/relationships/diagramDrawing" Target="../diagrams/drawing7.xml"/><Relationship Id="rId11" Type="http://schemas.openxmlformats.org/officeDocument/2006/relationships/image" Target="../media/image45.png"/><Relationship Id="rId5" Type="http://schemas.openxmlformats.org/officeDocument/2006/relationships/diagramColors" Target="../diagrams/colors7.xml"/><Relationship Id="rId1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diagramQuickStyle" Target="../diagrams/quickStyle7.xml"/><Relationship Id="rId9" Type="http://schemas.openxmlformats.org/officeDocument/2006/relationships/image" Target="../media/image43.png"/><Relationship Id="rId14" Type="http://schemas.openxmlformats.org/officeDocument/2006/relationships/hyperlink" Target="https://github.com/DipinderBenipal/IBM-Data-Science-Capstone-Project/blob/master/Falcon%209%20Launch%20Data%20-%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Dipinder Benipal</a:t>
            </a:r>
          </a:p>
          <a:p>
            <a:r>
              <a:rPr lang="en-US" dirty="0">
                <a:latin typeface="Abadi" panose="020B0604020104020204" pitchFamily="34" charset="0"/>
                <a:ea typeface="SF Pro" pitchFamily="2" charset="0"/>
                <a:cs typeface="SF Pro" pitchFamily="2" charset="0"/>
              </a:rPr>
              <a:t>December 7,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34119862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965779"/>
            <a:ext cx="7757160" cy="2258695"/>
          </a:xfrm>
          <a:prstGeom prst="rect">
            <a:avLst/>
          </a:prstGeom>
        </p:spPr>
        <p:txBody>
          <a:bodyPr>
            <a:normAutofit fontScale="85000" lnSpcReduction="20000"/>
          </a:bodyPr>
          <a:lstStyle/>
          <a:p>
            <a:pPr marL="0" indent="0">
              <a:buNone/>
            </a:pPr>
            <a:r>
              <a:rPr lang="en-US" sz="1600" b="1" u="sng" dirty="0">
                <a:solidFill>
                  <a:schemeClr val="tx1">
                    <a:lumMod val="85000"/>
                  </a:schemeClr>
                </a:solidFill>
              </a:rPr>
              <a:t>Introduction</a:t>
            </a:r>
          </a:p>
          <a:p>
            <a:pPr marL="0" indent="0">
              <a:buNone/>
            </a:pPr>
            <a:r>
              <a:rPr lang="en-US" sz="1600" dirty="0">
                <a:solidFill>
                  <a:schemeClr val="tx1">
                    <a:lumMod val="85000"/>
                  </a:schemeClr>
                </a:solidFill>
                <a:latin typeface="Abadi" panose="020B0604020104020204" pitchFamily="34" charset="0"/>
              </a:rPr>
              <a:t>Once the data had been retrieved and formatted into tabular data, the cleaning process was relatively simple. The key changes made were to drop several columns deemed excess to analysis, so that we could focus on key features. Some simple EDA was also performed on some of the columns to get a better understanding of the data. Furthermore, since the landing outcomes column was multi-class, it was transformed to be a binary column reflecting only successful or failed landings. All “True%” landing outcomes were considered successes, with the rest all falling under failures. From there, once a few missing cells were collected, the data was ready for aggregation and analysis. </a:t>
            </a:r>
            <a:endParaRPr lang="en-US" sz="1400" dirty="0">
              <a:solidFill>
                <a:schemeClr val="tx1">
                  <a:lumMod val="85000"/>
                </a:schemeClr>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50000"/>
                  </a:schemeClr>
                </a:solidFill>
                <a:latin typeface="+mj-lt"/>
              </a:rPr>
              <a:t>Data Wrangling</a:t>
            </a:r>
          </a:p>
        </p:txBody>
      </p:sp>
      <p:graphicFrame>
        <p:nvGraphicFramePr>
          <p:cNvPr id="2" name="Diagram 1">
            <a:extLst>
              <a:ext uri="{FF2B5EF4-FFF2-40B4-BE49-F238E27FC236}">
                <a16:creationId xmlns:a16="http://schemas.microsoft.com/office/drawing/2014/main" id="{C9A43393-E52F-46F6-91DE-26FF56D37CE6}"/>
              </a:ext>
            </a:extLst>
          </p:cNvPr>
          <p:cNvGraphicFramePr/>
          <p:nvPr>
            <p:extLst>
              <p:ext uri="{D42A27DB-BD31-4B8C-83A1-F6EECF244321}">
                <p14:modId xmlns:p14="http://schemas.microsoft.com/office/powerpoint/2010/main" val="3426837939"/>
              </p:ext>
            </p:extLst>
          </p:nvPr>
        </p:nvGraphicFramePr>
        <p:xfrm>
          <a:off x="924444" y="3376874"/>
          <a:ext cx="5450840" cy="3081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Down 2">
            <a:extLst>
              <a:ext uri="{FF2B5EF4-FFF2-40B4-BE49-F238E27FC236}">
                <a16:creationId xmlns:a16="http://schemas.microsoft.com/office/drawing/2014/main" id="{B3958803-8464-4638-9282-965BD737511B}"/>
              </a:ext>
            </a:extLst>
          </p:cNvPr>
          <p:cNvSpPr/>
          <p:nvPr/>
        </p:nvSpPr>
        <p:spPr>
          <a:xfrm>
            <a:off x="260604" y="3481126"/>
            <a:ext cx="484632" cy="2977247"/>
          </a:xfrm>
          <a:prstGeom prst="down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42B75E2-E6C1-47EB-A607-F13A0DC6EF01}"/>
              </a:ext>
            </a:extLst>
          </p:cNvPr>
          <p:cNvPicPr>
            <a:picLocks noChangeAspect="1"/>
          </p:cNvPicPr>
          <p:nvPr/>
        </p:nvPicPr>
        <p:blipFill>
          <a:blip r:embed="rId7"/>
          <a:stretch>
            <a:fillRect/>
          </a:stretch>
        </p:blipFill>
        <p:spPr>
          <a:xfrm>
            <a:off x="7601001" y="377084"/>
            <a:ext cx="3916629" cy="2707145"/>
          </a:xfrm>
          <a:prstGeom prst="rect">
            <a:avLst/>
          </a:prstGeom>
        </p:spPr>
      </p:pic>
      <p:pic>
        <p:nvPicPr>
          <p:cNvPr id="13" name="Picture 12">
            <a:extLst>
              <a:ext uri="{FF2B5EF4-FFF2-40B4-BE49-F238E27FC236}">
                <a16:creationId xmlns:a16="http://schemas.microsoft.com/office/drawing/2014/main" id="{FCA03629-CA36-4567-BE7D-F38DE7FBE878}"/>
              </a:ext>
            </a:extLst>
          </p:cNvPr>
          <p:cNvPicPr>
            <a:picLocks noChangeAspect="1"/>
          </p:cNvPicPr>
          <p:nvPr/>
        </p:nvPicPr>
        <p:blipFill>
          <a:blip r:embed="rId8"/>
          <a:stretch>
            <a:fillRect/>
          </a:stretch>
        </p:blipFill>
        <p:spPr>
          <a:xfrm>
            <a:off x="9974580" y="3617895"/>
            <a:ext cx="1543050" cy="533400"/>
          </a:xfrm>
          <a:prstGeom prst="rect">
            <a:avLst/>
          </a:prstGeom>
        </p:spPr>
      </p:pic>
      <p:pic>
        <p:nvPicPr>
          <p:cNvPr id="15" name="Picture 14">
            <a:extLst>
              <a:ext uri="{FF2B5EF4-FFF2-40B4-BE49-F238E27FC236}">
                <a16:creationId xmlns:a16="http://schemas.microsoft.com/office/drawing/2014/main" id="{407F877B-5D64-4324-AC2E-0EB6EBCA300F}"/>
              </a:ext>
            </a:extLst>
          </p:cNvPr>
          <p:cNvPicPr>
            <a:picLocks noChangeAspect="1"/>
          </p:cNvPicPr>
          <p:nvPr/>
        </p:nvPicPr>
        <p:blipFill>
          <a:blip r:embed="rId9"/>
          <a:stretch>
            <a:fillRect/>
          </a:stretch>
        </p:blipFill>
        <p:spPr>
          <a:xfrm>
            <a:off x="9121191" y="3614250"/>
            <a:ext cx="781050" cy="2705100"/>
          </a:xfrm>
          <a:prstGeom prst="rect">
            <a:avLst/>
          </a:prstGeom>
        </p:spPr>
      </p:pic>
      <p:sp>
        <p:nvSpPr>
          <p:cNvPr id="16" name="TextBox 15">
            <a:extLst>
              <a:ext uri="{FF2B5EF4-FFF2-40B4-BE49-F238E27FC236}">
                <a16:creationId xmlns:a16="http://schemas.microsoft.com/office/drawing/2014/main" id="{A19A35D0-63F1-4355-B6EC-B511C0B9B846}"/>
              </a:ext>
            </a:extLst>
          </p:cNvPr>
          <p:cNvSpPr txBox="1"/>
          <p:nvPr/>
        </p:nvSpPr>
        <p:spPr>
          <a:xfrm>
            <a:off x="7601001" y="3100209"/>
            <a:ext cx="4072788" cy="461665"/>
          </a:xfrm>
          <a:prstGeom prst="rect">
            <a:avLst/>
          </a:prstGeom>
          <a:noFill/>
        </p:spPr>
        <p:txBody>
          <a:bodyPr wrap="square" rtlCol="0">
            <a:spAutoFit/>
          </a:bodyPr>
          <a:lstStyle/>
          <a:p>
            <a:r>
              <a:rPr lang="en-US" sz="1200" dirty="0"/>
              <a:t>Diagram of some of the Orbital Designations illustrating how different orbits for each launch can be</a:t>
            </a:r>
          </a:p>
        </p:txBody>
      </p:sp>
      <p:sp>
        <p:nvSpPr>
          <p:cNvPr id="17" name="TextBox 16">
            <a:extLst>
              <a:ext uri="{FF2B5EF4-FFF2-40B4-BE49-F238E27FC236}">
                <a16:creationId xmlns:a16="http://schemas.microsoft.com/office/drawing/2014/main" id="{6FFF9D9B-67E6-4013-B40E-7E66F0D65BA7}"/>
              </a:ext>
            </a:extLst>
          </p:cNvPr>
          <p:cNvSpPr txBox="1"/>
          <p:nvPr/>
        </p:nvSpPr>
        <p:spPr>
          <a:xfrm>
            <a:off x="10119258" y="4151295"/>
            <a:ext cx="1543050" cy="1200329"/>
          </a:xfrm>
          <a:prstGeom prst="rect">
            <a:avLst/>
          </a:prstGeom>
          <a:noFill/>
        </p:spPr>
        <p:txBody>
          <a:bodyPr wrap="square" rtlCol="0">
            <a:spAutoFit/>
          </a:bodyPr>
          <a:lstStyle/>
          <a:p>
            <a:r>
              <a:rPr lang="en-US" sz="1200" dirty="0"/>
              <a:t>Code output of Launch Site frequency (above) and Binary Landing Outcomes (left)</a:t>
            </a:r>
          </a:p>
        </p:txBody>
      </p:sp>
      <p:sp>
        <p:nvSpPr>
          <p:cNvPr id="20" name="TextBox 32">
            <a:extLst>
              <a:ext uri="{FF2B5EF4-FFF2-40B4-BE49-F238E27FC236}">
                <a16:creationId xmlns:a16="http://schemas.microsoft.com/office/drawing/2014/main" id="{6CE55087-ABE7-48F8-A796-A25B3909116D}"/>
              </a:ext>
            </a:extLst>
          </p:cNvPr>
          <p:cNvSpPr txBox="1"/>
          <p:nvPr/>
        </p:nvSpPr>
        <p:spPr>
          <a:xfrm>
            <a:off x="6554492" y="5351624"/>
            <a:ext cx="257111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1C7DDB"/>
                </a:solidFill>
                <a:hlinkClick r:id="rId10">
                  <a:extLst>
                    <a:ext uri="{A12FA001-AC4F-418D-AE19-62706E023703}">
                      <ahyp:hlinkClr xmlns:ahyp="http://schemas.microsoft.com/office/drawing/2018/hyperlinkcolor" val="tx"/>
                    </a:ext>
                  </a:extLst>
                </a:hlinkClick>
              </a:rPr>
              <a:t>GitHub Notebook Link</a:t>
            </a:r>
            <a:endParaRPr lang="en-US" dirty="0">
              <a:solidFill>
                <a:srgbClr val="1C7DDB"/>
              </a:solidFill>
            </a:endParaRPr>
          </a:p>
        </p:txBody>
      </p:sp>
      <p:pic>
        <p:nvPicPr>
          <p:cNvPr id="21" name="Graphic 43" descr="Storytelling with solid fill">
            <a:hlinkClick r:id="rId10"/>
            <a:extLst>
              <a:ext uri="{FF2B5EF4-FFF2-40B4-BE49-F238E27FC236}">
                <a16:creationId xmlns:a16="http://schemas.microsoft.com/office/drawing/2014/main" id="{CFCE4CF8-DCAA-4269-BCDE-D43ADB612D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82848" y="4347576"/>
            <a:ext cx="914400" cy="91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p:cNvSpPr>
          <p:nvPr/>
        </p:nvSpPr>
        <p:spPr>
          <a:xfrm>
            <a:off x="4195104" y="217144"/>
            <a:ext cx="6340084" cy="1326321"/>
          </a:xfrm>
          <a:prstGeom prst="rect">
            <a:avLst/>
          </a:prstGeom>
        </p:spPr>
        <p:txBody>
          <a:bodyPr anchor="ctr" bIns="45720" lIns="91440" rIns="91440" rtlCol="0" tIns="45720" vert="horz">
            <a:normAutofit/>
          </a:bodyPr>
          <a:lstStyle>
            <a:lvl1pPr algn="l" defTabSz="914400" eaLnBrk="1" hangingPunct="1" latinLnBrk="0" rtl="0">
              <a:lnSpc>
                <a:spcPct val="90000"/>
              </a:lnSpc>
              <a:spcBef>
                <a:spcPct val="0"/>
              </a:spcBef>
              <a:buNone/>
              <a:defRPr kern="1200" sz="4000">
                <a:solidFill>
                  <a:srgbClr val="005493"/>
                </a:solidFill>
                <a:latin charset="0" panose="020B0709050203000203" pitchFamily="49" typeface="IBM Plex Mono SemiBold"/>
                <a:ea charset="0" panose="020B0709050203000203" pitchFamily="49" typeface="IBM Plex Mono SemiBold"/>
                <a:cs charset="0" panose="020B0709050203000203" pitchFamily="49" typeface="IBM Plex Mono SemiBold"/>
              </a:defRPr>
            </a:lvl1pPr>
          </a:lstStyle>
          <a:p>
            <a:pPr algn="ctr">
              <a:spcAft>
                <a:spcPts val="600"/>
              </a:spcAft>
            </a:pPr>
            <a:r>
              <a:rPr b="1" cap="all" dirty="0" lang="en-US" sz="3400">
                <a:solidFill>
                  <a:srgbClr val="077ACC"/>
                </a:solidFill>
                <a:effectLst>
                  <a:outerShdw algn="tl" blurRad="50800" dir="2700000" dist="63500" rotWithShape="0">
                    <a:srgbClr val="000000">
                      <a:alpha val="48000"/>
                    </a:srgbClr>
                  </a:outerShdw>
                </a:effectLst>
                <a:latin charset="0" panose="02050604050505020204" pitchFamily="18" typeface="Bookman Old Style"/>
                <a:ea typeface="+mj-ea"/>
                <a:cs typeface="+mj-cs"/>
              </a:rPr>
              <a:t>EDA with Data Visualization</a:t>
            </a:r>
          </a:p>
        </p:txBody>
      </p:sp>
      <p:pic>
        <p:nvPicPr>
          <p:cNvPr descr="3D rendering of white sound waves on a black background" id="7" name="Picture 6">
            <a:extLst>
              <a:ext uri="{FF2B5EF4-FFF2-40B4-BE49-F238E27FC236}">
                <a16:creationId xmlns:a16="http://schemas.microsoft.com/office/drawing/2014/main" id="{17910682-C293-44C0-AA53-38911B5A5C9C}"/>
              </a:ext>
            </a:extLst>
          </p:cNvPr>
          <p:cNvPicPr>
            <a:picLocks noChangeAspect="1"/>
          </p:cNvPicPr>
          <p:nvPr/>
        </p:nvPicPr>
        <p:blipFill rotWithShape="1">
          <a:blip r:embed="rId3"/>
          <a:srcRect r="-32"/>
          <a:stretch/>
        </p:blipFill>
        <p:spPr>
          <a:xfrm>
            <a:off x="21" y="10"/>
            <a:ext cx="3476604" cy="6857990"/>
          </a:xfrm>
          <a:prstGeom prst="rect">
            <a:avLst/>
          </a:prstGeom>
        </p:spPr>
      </p:pic>
      <p:graphicFrame>
        <p:nvGraphicFramePr>
          <p:cNvPr id="11" name="Content Placeholder 4">
            <a:extLst>
              <a:ext uri="{FF2B5EF4-FFF2-40B4-BE49-F238E27FC236}">
                <a16:creationId xmlns:a16="http://schemas.microsoft.com/office/drawing/2014/main" id="{BD772E75-9168-44C0-B28E-FD96FB2FB56F}"/>
              </a:ext>
            </a:extLst>
          </p:cNvPr>
          <p:cNvGraphicFramePr>
            <a:graphicFrameLocks noGrp="1"/>
          </p:cNvGraphicFramePr>
          <p:nvPr>
            <p:ph idx="1"/>
            <p:extLst>
              <p:ext uri="{D42A27DB-BD31-4B8C-83A1-F6EECF244321}">
                <p14:modId xmlns:p14="http://schemas.microsoft.com/office/powerpoint/2010/main" val="279135405"/>
              </p:ext>
            </p:extLst>
          </p:nvPr>
        </p:nvGraphicFramePr>
        <p:xfrm>
          <a:off x="3738442" y="1676815"/>
          <a:ext cx="6548558" cy="4581110"/>
        </p:xfrm>
        <a:graphic>
          <a:graphicData uri="http://schemas.openxmlformats.org/drawingml/2006/diagram">
            <dgm:relIds xmlns:dgm="http://schemas.openxmlformats.org/drawingml/2006/diagram" xmlns:r="http://schemas.openxmlformats.org/officeDocument/2006/relationships" r:cs="rId7" r:dm="rId4" r:lo="rId5" r:qs="rId6"/>
          </a:graphicData>
        </a:graphic>
      </p:graphicFrame>
      <p:sp>
        <p:nvSpPr>
          <p:cNvPr id="4" name="Slide Number Placeholder 3">
            <a:extLst>
              <a:ext uri="{FF2B5EF4-FFF2-40B4-BE49-F238E27FC236}">
                <a16:creationId xmlns:a16="http://schemas.microsoft.com/office/drawing/2014/main" id="{2C4E03D3-761E-7549-A4C6-7E585EBC4F01}"/>
              </a:ext>
            </a:extLst>
          </p:cNvPr>
          <p:cNvSpPr>
            <a:spLocks noGrp="1"/>
          </p:cNvSpPr>
          <p:nvPr>
            <p:ph idx="12" sz="quarter" type="sldNum"/>
          </p:nvPr>
        </p:nvSpPr>
        <p:spPr>
          <a:xfrm>
            <a:off x="10877313" y="5721350"/>
            <a:ext cx="407255" cy="669925"/>
          </a:xfrm>
        </p:spPr>
        <p:txBody>
          <a:bodyPr anchor="ctr" bIns="45720" lIns="91440" rIns="91440" rtlCol="0" tIns="45720" vert="horz">
            <a:normAutofit/>
          </a:bodyPr>
          <a:lstStyle/>
          <a:p>
            <a:pPr>
              <a:spcAft>
                <a:spcPts val="600"/>
              </a:spcAft>
            </a:pPr>
            <a:r>
              <a:rPr dirty="0" lang="en-US" sz="1000">
                <a:solidFill>
                  <a:schemeClr val="tx1"/>
                </a:solidFill>
                <a:latin charset="0" panose="02060603020205020403" pitchFamily="18" typeface="Rockwell"/>
              </a:rPr>
              <a:t>11</a:t>
            </a:r>
          </a:p>
        </p:txBody>
      </p:sp>
      <p:sp>
        <p:nvSpPr>
          <p:cNvPr id="25" name="TextBox 32">
            <a:extLst>
              <a:ext uri="{FF2B5EF4-FFF2-40B4-BE49-F238E27FC236}">
                <a16:creationId xmlns:a16="http://schemas.microsoft.com/office/drawing/2014/main" id="{6CE55087-ABE7-48F8-A796-A25B3909116D}"/>
              </a:ext>
            </a:extLst>
          </p:cNvPr>
          <p:cNvSpPr txBox="1"/>
          <p:nvPr/>
        </p:nvSpPr>
        <p:spPr>
          <a:xfrm>
            <a:off x="10287000" y="2593913"/>
            <a:ext cx="1742756" cy="646331"/>
          </a:xfrm>
          <a:prstGeom prst="rect">
            <a:avLst/>
          </a:prstGeom>
          <a:noFill/>
        </p:spPr>
        <p:txBody>
          <a:bodyPr rtlCol="0" wrap="square">
            <a:spAutoFit/>
          </a:bodyPr>
          <a:ls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defTabSz="914400" eaLnBrk="1" fontAlgn="auto" hangingPunct="1" indent="0" latinLnBrk="0" lvl="0" marL="0" marR="0" rtl="0">
              <a:lnSpc>
                <a:spcPct val="100000"/>
              </a:lnSpc>
              <a:spcBef>
                <a:spcPts val="0"/>
              </a:spcBef>
              <a:spcAft>
                <a:spcPts val="0"/>
              </a:spcAft>
              <a:buClrTx/>
              <a:buSzTx/>
              <a:buFontTx/>
              <a:buNone/>
              <a:tabLst/>
              <a:defRPr/>
            </a:pPr>
            <a:r>
              <a:rPr b="0" baseline="0" cap="none" dirty="0" i="0" kern="1200" kumimoji="0" lang="en-US" noProof="0" normalizeH="0" spc="0" strike="noStrike" sz="1800" u="none">
                <a:ln>
                  <a:noFill/>
                </a:ln>
                <a:solidFill>
                  <a:srgbClr val="1C7DDB"/>
                </a:solidFill>
                <a:effectLst/>
                <a:uLnTx/>
                <a:uFillTx/>
                <a:latin panose="02060603020205020403" typeface="Rockwell"/>
                <a:ea typeface="+mn-ea"/>
                <a:cs typeface="+mn-cs"/>
                <a:hlinkClick r:id="rId9">
                  <a:extLst>
                    <a:ext uri="{A12FA001-AC4F-418D-AE19-62706E023703}">
                      <ahyp:hlinkClr xmlns:ahyp="http://schemas.microsoft.com/office/drawing/2018/hyperlinkcolor" val="tx"/>
                    </a:ext>
                  </a:extLst>
                </a:hlinkClick>
              </a:rPr>
              <a:t>GitHub Notebook Link</a:t>
            </a:r>
            <a:endParaRPr b="0" baseline="0" cap="none" dirty="0" i="0" kern="1200" kumimoji="0" lang="en-US" noProof="0" normalizeH="0" spc="0" strike="noStrike" sz="1800" u="none">
              <a:ln>
                <a:noFill/>
              </a:ln>
              <a:solidFill>
                <a:srgbClr val="1C7DDB"/>
              </a:solidFill>
              <a:effectLst/>
              <a:uLnTx/>
              <a:uFillTx/>
              <a:latin panose="02060603020205020403" typeface="Rockwell"/>
              <a:ea typeface="+mn-ea"/>
              <a:cs typeface="+mn-cs"/>
            </a:endParaRPr>
          </a:p>
        </p:txBody>
      </p:sp>
      <p:pic>
        <p:nvPicPr>
          <p:cNvPr descr="Storytelling with solid fill" id="26" name="Graphic 43">
            <a:hlinkClick r:id="rId10"/>
            <a:extLst>
              <a:ext uri="{FF2B5EF4-FFF2-40B4-BE49-F238E27FC236}">
                <a16:creationId xmlns:a16="http://schemas.microsoft.com/office/drawing/2014/main" id="{CFCE4CF8-DCAA-4269-BCDE-D43ADB612D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01178" y="1676815"/>
            <a:ext cx="914400" cy="9144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p:cNvSpPr>
          <p:nvPr/>
        </p:nvSpPr>
        <p:spPr>
          <a:xfrm>
            <a:off x="4378965" y="183515"/>
            <a:ext cx="7437096" cy="1326321"/>
          </a:xfrm>
          <a:prstGeom prst="rect">
            <a:avLst/>
          </a:prstGeom>
        </p:spPr>
        <p:txBody>
          <a:bodyPr anchor="ctr" bIns="45720" lIns="91440" rIns="91440" rtlCol="0" tIns="45720" vert="horz">
            <a:normAutofit/>
          </a:bodyPr>
          <a:lstStyle>
            <a:lvl1pPr algn="l" defTabSz="914400" eaLnBrk="1" hangingPunct="1" latinLnBrk="0" rtl="0">
              <a:lnSpc>
                <a:spcPct val="90000"/>
              </a:lnSpc>
              <a:spcBef>
                <a:spcPct val="0"/>
              </a:spcBef>
              <a:buNone/>
              <a:defRPr kern="1200" sz="4000">
                <a:solidFill>
                  <a:srgbClr val="005493"/>
                </a:solidFill>
                <a:latin charset="0" panose="020B0709050203000203" pitchFamily="49" typeface="IBM Plex Mono SemiBold"/>
                <a:ea charset="0" panose="020B0709050203000203" pitchFamily="49" typeface="IBM Plex Mono SemiBold"/>
                <a:cs charset="0" panose="020B0709050203000203" pitchFamily="49" typeface="IBM Plex Mono SemiBold"/>
              </a:defRPr>
            </a:lvl1pPr>
          </a:lstStyle>
          <a:p>
            <a:pPr algn="ctr">
              <a:spcAft>
                <a:spcPts val="600"/>
              </a:spcAft>
            </a:pPr>
            <a:r>
              <a:rPr b="1" cap="all" dirty="0" lang="en-US" sz="3400">
                <a:solidFill>
                  <a:srgbClr val="077ACC"/>
                </a:solidFill>
                <a:effectLst>
                  <a:outerShdw algn="tl" blurRad="50800" dir="2700000" dist="63500" rotWithShape="0">
                    <a:srgbClr val="000000">
                      <a:alpha val="48000"/>
                    </a:srgbClr>
                  </a:outerShdw>
                </a:effectLst>
                <a:latin typeface="+mj-lt"/>
                <a:ea typeface="+mj-ea"/>
                <a:cs typeface="+mj-cs"/>
              </a:rPr>
              <a:t>EDA with SQL</a:t>
            </a:r>
          </a:p>
        </p:txBody>
      </p:sp>
      <p:pic>
        <p:nvPicPr>
          <p:cNvPr descr="A picture containing outdoor, sky, fountain, rainbow&#10;&#10;Description automatically generated" id="13" name="Picture 12">
            <a:extLst>
              <a:ext uri="{FF2B5EF4-FFF2-40B4-BE49-F238E27FC236}">
                <a16:creationId xmlns:a16="http://schemas.microsoft.com/office/drawing/2014/main" id="{59C3B78A-4FD5-4648-8274-91CDC9A3A565}"/>
              </a:ext>
            </a:extLst>
          </p:cNvPr>
          <p:cNvPicPr>
            <a:picLocks noChangeAspect="1"/>
          </p:cNvPicPr>
          <p:nvPr/>
        </p:nvPicPr>
        <p:blipFill rotWithShape="1">
          <a:blip r:embed="rId3"/>
          <a:srcRect b="-1" r="-15"/>
          <a:stretch/>
        </p:blipFill>
        <p:spPr>
          <a:xfrm>
            <a:off x="20" y="10"/>
            <a:ext cx="4635987" cy="685799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93049" y="1135944"/>
            <a:ext cx="6340085" cy="3695136"/>
          </a:xfrm>
          <a:prstGeom prst="rect">
            <a:avLst/>
          </a:prstGeom>
        </p:spPr>
        <p:txBody>
          <a:bodyPr bIns="45720" lIns="91440" rIns="91440" rtlCol="0" tIns="45720" vert="horz">
            <a:normAutofit fontScale="92500" lnSpcReduction="10000"/>
          </a:bodyPr>
          <a:lstStyle/>
          <a:p>
            <a:pPr indent="0" marL="0">
              <a:lnSpc>
                <a:spcPct val="110000"/>
              </a:lnSpc>
              <a:spcBef>
                <a:spcPts val="1400"/>
              </a:spcBef>
              <a:buNone/>
            </a:pPr>
            <a:r>
              <a:rPr dirty="0" lang="en-US" sz="1200"/>
              <a:t>Using SQL, several queries were run to aggregate, isolate and filter out data in order to answer a few basics questions about the data and Falcon 9 launches. Queries to determine the following were all used:</a:t>
            </a:r>
          </a:p>
          <a:p>
            <a:pPr lvl="1" marL="274320">
              <a:lnSpc>
                <a:spcPct val="200000"/>
              </a:lnSpc>
              <a:buFont charset="2" panose="05000000000000000000" pitchFamily="2" typeface="Wingdings"/>
              <a:buChar char="Ø"/>
            </a:pPr>
            <a:r>
              <a:rPr dirty="0" lang="en-US" sz="1200"/>
              <a:t>Displaying the names of the unique launch sites in the space mission</a:t>
            </a:r>
          </a:p>
          <a:p>
            <a:pPr lvl="1" marL="274320">
              <a:lnSpc>
                <a:spcPct val="110000"/>
              </a:lnSpc>
              <a:buFont charset="2" panose="05000000000000000000" pitchFamily="2" typeface="Wingdings"/>
              <a:buChar char="Ø"/>
            </a:pPr>
            <a:r>
              <a:rPr dirty="0" lang="en-US" sz="1200"/>
              <a:t>Displaying 5 records where launch sites begin with the string ‘CCA’</a:t>
            </a:r>
          </a:p>
          <a:p>
            <a:pPr lvl="1" marL="274320">
              <a:lnSpc>
                <a:spcPct val="110000"/>
              </a:lnSpc>
              <a:buFont charset="2" panose="05000000000000000000" pitchFamily="2" typeface="Wingdings"/>
              <a:buChar char="Ø"/>
            </a:pPr>
            <a:r>
              <a:rPr dirty="0" lang="en-US" sz="1200"/>
              <a:t>Displaying the total payload mass carried by boosters launched by NASA (CRS)</a:t>
            </a:r>
          </a:p>
          <a:p>
            <a:pPr lvl="1" marL="274320">
              <a:lnSpc>
                <a:spcPct val="110000"/>
              </a:lnSpc>
              <a:buFont charset="2" panose="05000000000000000000" pitchFamily="2" typeface="Wingdings"/>
              <a:buChar char="Ø"/>
            </a:pPr>
            <a:r>
              <a:rPr dirty="0" lang="en-US" sz="1200"/>
              <a:t>Displaying average payload mass carried by booster version F9 v1.1</a:t>
            </a:r>
          </a:p>
          <a:p>
            <a:pPr lvl="1" marL="274320">
              <a:lnSpc>
                <a:spcPct val="110000"/>
              </a:lnSpc>
              <a:buFont charset="2" panose="05000000000000000000" pitchFamily="2" typeface="Wingdings"/>
              <a:buChar char="Ø"/>
            </a:pPr>
            <a:r>
              <a:rPr dirty="0" lang="en-US" sz="1200"/>
              <a:t>Listing the date where the successful landing outcome in ground pad was achieved.</a:t>
            </a:r>
          </a:p>
          <a:p>
            <a:pPr lvl="1" marL="274320">
              <a:lnSpc>
                <a:spcPct val="110000"/>
              </a:lnSpc>
              <a:buFont charset="2" panose="05000000000000000000" pitchFamily="2" typeface="Wingdings"/>
              <a:buChar char="Ø"/>
            </a:pPr>
            <a:r>
              <a:rPr dirty="0" lang="en-US" sz="1200"/>
              <a:t>Listing the names of the boosters which have success in drone ship and have payload mass greater than 4000 but less than 6000</a:t>
            </a:r>
          </a:p>
          <a:p>
            <a:pPr lvl="1" marL="274320">
              <a:lnSpc>
                <a:spcPct val="110000"/>
              </a:lnSpc>
              <a:buFont charset="2" panose="05000000000000000000" pitchFamily="2" typeface="Wingdings"/>
              <a:buChar char="Ø"/>
            </a:pPr>
            <a:r>
              <a:rPr dirty="0" lang="en-US" sz="1200"/>
              <a:t>Listing the total number of successful and failure mission outcomes</a:t>
            </a:r>
          </a:p>
          <a:p>
            <a:pPr lvl="1" marL="274320">
              <a:lnSpc>
                <a:spcPct val="110000"/>
              </a:lnSpc>
              <a:buFont charset="2" panose="05000000000000000000" pitchFamily="2" typeface="Wingdings"/>
              <a:buChar char="Ø"/>
            </a:pPr>
            <a:r>
              <a:rPr dirty="0" lang="en-US" sz="1200"/>
              <a:t>Listing the names of the Booster Versions, which have carried the maximum payload mass.</a:t>
            </a:r>
          </a:p>
          <a:p>
            <a:pPr lvl="1" marL="274320">
              <a:lnSpc>
                <a:spcPct val="110000"/>
              </a:lnSpc>
              <a:buFont charset="2" panose="05000000000000000000" pitchFamily="2" typeface="Wingdings"/>
              <a:buChar char="Ø"/>
            </a:pPr>
            <a:r>
              <a:rPr dirty="0" lang="en-US" sz="1200"/>
              <a:t>Listing the failed Landing Outcomes in drone ship, their booster versions, and launch site names in the year 2015.</a:t>
            </a:r>
          </a:p>
          <a:p>
            <a:pPr lvl="1" marL="274320">
              <a:lnSpc>
                <a:spcPct val="110000"/>
              </a:lnSpc>
              <a:buFont charset="2" panose="05000000000000000000" pitchFamily="2" typeface="Wingdings"/>
              <a:buChar char="Ø"/>
            </a:pPr>
            <a:r>
              <a:rPr dirty="0" lang="en-US" sz="1200"/>
              <a:t>Ranking the count of Landing Outcomes (such as Failure (drone ship) or Success (ground pad)) between the date 2010-06-04 and 2017-03-20, in descending order.</a:t>
            </a:r>
          </a:p>
        </p:txBody>
      </p:sp>
      <p:cxnSp>
        <p:nvCxnSpPr>
          <p:cNvPr id="20" name="Straight Connector 17">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AdjustHandles="1" noChangeArrowheads="1" noChangeAspect="1" noChangeShapeType="1" noEditPoints="1" noGrp="1" noMove="1" noResize="1" noRot="1"/>
          </p:cNvCxnSpPr>
          <p:nvPr>
            <p:extLst>
              <p:ext uri="{386F3935-93C4-4BCD-93E2-E3B085C9AB24}">
                <p16:designElem xmlns:p16="http://schemas.microsoft.com/office/powerpoint/2015/main" val="1"/>
              </p:ext>
            </p:extLst>
          </p:nvPr>
        </p:nvCxnSpPr>
        <p:spPr>
          <a:xfrm>
            <a:off x="4636007" y="45720"/>
            <a:ext cx="0" cy="6766560"/>
          </a:xfrm>
          <a:prstGeom prst="line">
            <a:avLst/>
          </a:prstGeom>
          <a:ln cap="sq" w="190500">
            <a:solidFill>
              <a:srgbClr val="FFFFFF"/>
            </a:solidFill>
            <a:miter lim="800000"/>
          </a:ln>
          <a:scene3d>
            <a:camera prst="orthographicFront"/>
            <a:lightRig dir="t" rig="twoPt">
              <a:rot lat="0" lon="0" rev="7200000"/>
            </a:lightRig>
          </a:scene3d>
          <a:sp3d>
            <a:bevelT h="19050" w="25400"/>
          </a:sp3d>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17B1B70-690D-5945-90C2-196E1304B45D}"/>
              </a:ext>
            </a:extLst>
          </p:cNvPr>
          <p:cNvSpPr>
            <a:spLocks noGrp="1"/>
          </p:cNvSpPr>
          <p:nvPr>
            <p:ph idx="12" sz="quarter" type="sldNum"/>
          </p:nvPr>
        </p:nvSpPr>
        <p:spPr>
          <a:xfrm>
            <a:off x="10514011" y="6309360"/>
            <a:ext cx="753545" cy="365125"/>
          </a:xfrm>
        </p:spPr>
        <p:txBody>
          <a:bodyPr anchor="ctr" bIns="45720" lIns="91440" rIns="91440" rtlCol="0" tIns="45720" vert="horz">
            <a:normAutofit/>
          </a:bodyPr>
          <a:lstStyle/>
          <a:p>
            <a:pPr>
              <a:spcAft>
                <a:spcPts val="600"/>
              </a:spcAft>
            </a:pPr>
            <a:fld id="{5075537C-CA84-1446-933C-8E9D027F9201}" type="slidenum">
              <a:rPr lang="en-US" smtClean="0"/>
              <a:pPr>
                <a:spcAft>
                  <a:spcPts val="600"/>
                </a:spcAft>
              </a:pPr>
              <a:t>12</a:t>
            </a:fld>
            <a:endParaRPr lang="en-US"/>
          </a:p>
        </p:txBody>
      </p:sp>
      <p:sp>
        <p:nvSpPr>
          <p:cNvPr id="24" name="TextBox 32">
            <a:extLst>
              <a:ext uri="{FF2B5EF4-FFF2-40B4-BE49-F238E27FC236}">
                <a16:creationId xmlns:a16="http://schemas.microsoft.com/office/drawing/2014/main" id="{95A48D13-7965-43C7-8596-1A09236363D1}"/>
              </a:ext>
            </a:extLst>
          </p:cNvPr>
          <p:cNvSpPr txBox="1"/>
          <p:nvPr/>
        </p:nvSpPr>
        <p:spPr>
          <a:xfrm>
            <a:off x="6700883" y="5886804"/>
            <a:ext cx="2571111" cy="369332"/>
          </a:xfrm>
          <a:prstGeom prst="rect">
            <a:avLst/>
          </a:prstGeom>
          <a:noFill/>
        </p:spPr>
        <p:txBody>
          <a:bodyPr rtlCol="0" wrap="square">
            <a:spAutoFit/>
          </a:bodyPr>
          <a:ls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dirty="0" lang="en-US">
                <a:solidFill>
                  <a:srgbClr val="1C7DDB"/>
                </a:solidFill>
                <a:hlinkClick r:id="rId4">
                  <a:extLst>
                    <a:ext uri="{A12FA001-AC4F-418D-AE19-62706E023703}">
                      <ahyp:hlinkClr xmlns:ahyp="http://schemas.microsoft.com/office/drawing/2018/hyperlinkcolor" val="tx"/>
                    </a:ext>
                  </a:extLst>
                </a:hlinkClick>
              </a:rPr>
              <a:t>GitHub Notebook Link</a:t>
            </a:r>
            <a:endParaRPr dirty="0" lang="en-US">
              <a:solidFill>
                <a:srgbClr val="1C7DDB"/>
              </a:solidFill>
            </a:endParaRPr>
          </a:p>
        </p:txBody>
      </p:sp>
      <p:pic>
        <p:nvPicPr>
          <p:cNvPr descr="Storytelling with solid fill" id="25" name="Graphic 43">
            <a:hlinkClick r:id="rId4"/>
            <a:extLst>
              <a:ext uri="{FF2B5EF4-FFF2-40B4-BE49-F238E27FC236}">
                <a16:creationId xmlns:a16="http://schemas.microsoft.com/office/drawing/2014/main" id="{A166CFEF-5BF5-408A-BE88-0F28E180A6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9239" y="4901742"/>
            <a:ext cx="914400" cy="9144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913795" y="609600"/>
            <a:ext cx="10353761" cy="1326321"/>
          </a:xfrm>
          <a:prstGeom prst="rect">
            <a:avLst/>
          </a:prstGeom>
        </p:spPr>
        <p:txBody>
          <a:bodyPr anchor="ctr" bIns="45720" lIns="91440" rIns="91440" rtlCol="0" tIns="45720" vert="horz">
            <a:normAutofit/>
          </a:bodyPr>
          <a:lstStyle>
            <a:lvl1pPr algn="l" defTabSz="914400" eaLnBrk="1" hangingPunct="1" latinLnBrk="0" rtl="0">
              <a:lnSpc>
                <a:spcPct val="90000"/>
              </a:lnSpc>
              <a:spcBef>
                <a:spcPct val="0"/>
              </a:spcBef>
              <a:buNone/>
              <a:defRPr kern="1200" sz="4000">
                <a:solidFill>
                  <a:srgbClr val="005493"/>
                </a:solidFill>
                <a:latin charset="0" panose="020B0709050203000203" pitchFamily="49" typeface="IBM Plex Mono SemiBold"/>
                <a:ea charset="0" panose="020B0709050203000203" pitchFamily="49" typeface="IBM Plex Mono SemiBold"/>
                <a:cs charset="0" panose="020B0709050203000203" pitchFamily="49" typeface="IBM Plex Mono SemiBold"/>
              </a:defRPr>
            </a:lvl1pPr>
          </a:lstStyle>
          <a:p>
            <a:pPr algn="ctr">
              <a:spcAft>
                <a:spcPts val="600"/>
              </a:spcAft>
            </a:pPr>
            <a:r>
              <a:rPr b="1" cap="all" dirty="0" lang="en-US" sz="3400">
                <a:solidFill>
                  <a:srgbClr val="077ACC"/>
                </a:solidFill>
                <a:effectLst>
                  <a:outerShdw algn="tl" blurRad="50800" dir="2700000" dist="63500" rotWithShape="0">
                    <a:srgbClr val="000000">
                      <a:alpha val="48000"/>
                    </a:srgbClr>
                  </a:outerShdw>
                </a:effectLst>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3795" y="2096064"/>
            <a:ext cx="5725130" cy="3647511"/>
          </a:xfrm>
          <a:prstGeom prst="rect">
            <a:avLst/>
          </a:prstGeom>
        </p:spPr>
        <p:txBody>
          <a:bodyPr bIns="45720" lIns="91440" rIns="91440" rtlCol="0" tIns="45720" vert="horz">
            <a:normAutofit/>
          </a:bodyPr>
          <a:lstStyle/>
          <a:p>
            <a:pPr indent="0" marL="0">
              <a:lnSpc>
                <a:spcPct val="110000"/>
              </a:lnSpc>
              <a:spcBef>
                <a:spcPts val="1400"/>
              </a:spcBef>
              <a:buNone/>
            </a:pPr>
            <a:r>
              <a:rPr dirty="0" lang="en-US" sz="1200"/>
              <a:t>Using Python’s Folium library, we also used an interactive map to visualize some of the data gathered. The following markers and objects were added to the map:</a:t>
            </a:r>
          </a:p>
          <a:p>
            <a:pPr lvl="1" marL="274320">
              <a:lnSpc>
                <a:spcPct val="110000"/>
              </a:lnSpc>
              <a:spcBef>
                <a:spcPts val="1200"/>
              </a:spcBef>
              <a:buFont charset="2" panose="05000000000000000000" pitchFamily="2" typeface="Wingdings"/>
              <a:buChar char="Ø"/>
            </a:pPr>
            <a:r>
              <a:rPr dirty="0" lang="en-US" sz="1200"/>
              <a:t>A Circle Marker was added to each Launch site, with a label for their names, using their latitude and longitude coordinates from the data. These were useful in seeing how close or far apart the launch sites were from each other. </a:t>
            </a:r>
          </a:p>
          <a:p>
            <a:pPr lvl="1" marL="274320">
              <a:lnSpc>
                <a:spcPct val="110000"/>
              </a:lnSpc>
              <a:buFont charset="2" panose="05000000000000000000" pitchFamily="2" typeface="Wingdings"/>
              <a:buChar char="Ø"/>
            </a:pPr>
            <a:r>
              <a:rPr dirty="0" lang="en-US" sz="1200"/>
              <a:t>A Cluster Marker was added to each launch site, labelling the number of launches. When clicked on, it also visualized how many of those launches were successful or not, with green markers for each successful launch and red markers for each failed launch. This made it  easier to see which launch sites had higher success rates and frequencies.</a:t>
            </a:r>
          </a:p>
          <a:p>
            <a:pPr lvl="1" marL="274320">
              <a:lnSpc>
                <a:spcPct val="110000"/>
              </a:lnSpc>
              <a:buFont charset="2" panose="05000000000000000000" pitchFamily="2" typeface="Wingdings"/>
              <a:buChar char="Ø"/>
            </a:pPr>
            <a:r>
              <a:rPr dirty="0" lang="en-US" sz="1200"/>
              <a:t>Using the Haversine Formula, we also calculated the distance from the CCAFS SLC-40 launch to different landmarks, such as a nearby city, the coastline, or a highway. By placing </a:t>
            </a:r>
            <a:r>
              <a:rPr dirty="0" err="1" lang="en-US" sz="1200"/>
              <a:t>PolyLine</a:t>
            </a:r>
            <a:r>
              <a:rPr dirty="0" lang="en-US" sz="1200"/>
              <a:t> Markers, we could see how far a launch site was from these landmarks. </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idx="12" sz="quarter" type="sldNum"/>
          </p:nvPr>
        </p:nvSpPr>
        <p:spPr>
          <a:xfrm>
            <a:off x="10514011" y="5883275"/>
            <a:ext cx="753545" cy="365125"/>
          </a:xfrm>
        </p:spPr>
        <p:txBody>
          <a:bodyPr anchor="ctr" bIns="45720" lIns="91440" rIns="91440" rtlCol="0" tIns="45720" vert="horz">
            <a:normAutofit/>
          </a:bodyPr>
          <a:lstStyle/>
          <a:p>
            <a:pPr>
              <a:spcAft>
                <a:spcPts val="600"/>
              </a:spcAft>
            </a:pPr>
            <a:fld id="{5075537C-CA84-1446-933C-8E9D027F9201}" type="slidenum">
              <a:rPr lang="en-US"/>
              <a:pPr>
                <a:spcAft>
                  <a:spcPts val="600"/>
                </a:spcAft>
              </a:pPr>
              <a:t>13</a:t>
            </a:fld>
            <a:endParaRPr lang="en-US"/>
          </a:p>
        </p:txBody>
      </p:sp>
      <p:pic>
        <p:nvPicPr>
          <p:cNvPr descr="Pins in a map" id="6" name="Picture 5">
            <a:extLst>
              <a:ext uri="{FF2B5EF4-FFF2-40B4-BE49-F238E27FC236}">
                <a16:creationId xmlns:a16="http://schemas.microsoft.com/office/drawing/2014/main" id="{01C6FB83-8F24-4859-8D57-7EC3D210B174}"/>
              </a:ext>
            </a:extLst>
          </p:cNvPr>
          <p:cNvPicPr>
            <a:picLocks noChangeAspect="1"/>
          </p:cNvPicPr>
          <p:nvPr/>
        </p:nvPicPr>
        <p:blipFill rotWithShape="1">
          <a:blip r:embed="rId3"/>
          <a:srcRect b="-1" r="-26"/>
          <a:stretch/>
        </p:blipFill>
        <p:spPr>
          <a:xfrm>
            <a:off x="7434865" y="2096064"/>
            <a:ext cx="3353855" cy="2423960"/>
          </a:xfrm>
          <a:prstGeom prst="rect">
            <a:avLst/>
          </a:prstGeom>
          <a:ln cap="sq" w="190500">
            <a:solidFill>
              <a:srgbClr val="FFFFFF"/>
            </a:solidFill>
            <a:miter lim="800000"/>
          </a:ln>
          <a:effectLst>
            <a:outerShdw algn="ctr" blurRad="54991" dir="5400000" dist="17780" rotWithShape="0">
              <a:schemeClr val="bg1">
                <a:alpha val="40000"/>
              </a:schemeClr>
            </a:outerShdw>
          </a:effectLst>
          <a:scene3d>
            <a:camera prst="orthographicFront"/>
            <a:lightRig dir="t" rig="twoPt">
              <a:rot lat="0" lon="0" rev="7200000"/>
            </a:lightRig>
          </a:scene3d>
          <a:sp3d>
            <a:bevelT h="19050" w="25400"/>
          </a:sp3d>
        </p:spPr>
      </p:pic>
      <p:sp>
        <p:nvSpPr>
          <p:cNvPr id="18" name="TextBox 32">
            <a:extLst>
              <a:ext uri="{FF2B5EF4-FFF2-40B4-BE49-F238E27FC236}">
                <a16:creationId xmlns:a16="http://schemas.microsoft.com/office/drawing/2014/main" id="{6CE55087-ABE7-48F8-A796-A25B3909116D}"/>
              </a:ext>
            </a:extLst>
          </p:cNvPr>
          <p:cNvSpPr txBox="1"/>
          <p:nvPr/>
        </p:nvSpPr>
        <p:spPr>
          <a:xfrm>
            <a:off x="7942900" y="5743575"/>
            <a:ext cx="2571111" cy="369332"/>
          </a:xfrm>
          <a:prstGeom prst="rect">
            <a:avLst/>
          </a:prstGeom>
          <a:noFill/>
        </p:spPr>
        <p:txBody>
          <a:bodyPr rtlCol="0" wrap="square">
            <a:spAutoFit/>
          </a:bodyPr>
          <a:ls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dirty="0" lang="en-US">
                <a:solidFill>
                  <a:srgbClr val="1C7DDB"/>
                </a:solidFill>
                <a:hlinkClick r:id="rId4">
                  <a:extLst>
                    <a:ext uri="{A12FA001-AC4F-418D-AE19-62706E023703}">
                      <ahyp:hlinkClr xmlns:ahyp="http://schemas.microsoft.com/office/drawing/2018/hyperlinkcolor" val="tx"/>
                    </a:ext>
                  </a:extLst>
                </a:hlinkClick>
              </a:rPr>
              <a:t>GitHub Notebook Link</a:t>
            </a:r>
            <a:endParaRPr dirty="0" lang="en-US">
              <a:solidFill>
                <a:srgbClr val="1C7DDB"/>
              </a:solidFill>
            </a:endParaRPr>
          </a:p>
        </p:txBody>
      </p:sp>
      <p:pic>
        <p:nvPicPr>
          <p:cNvPr descr="Storytelling with solid fill" id="20" name="Graphic 43">
            <a:hlinkClick r:id="rId4"/>
            <a:extLst>
              <a:ext uri="{FF2B5EF4-FFF2-40B4-BE49-F238E27FC236}">
                <a16:creationId xmlns:a16="http://schemas.microsoft.com/office/drawing/2014/main" id="{CFCE4CF8-DCAA-4269-BCDE-D43ADB612D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1256" y="4739527"/>
            <a:ext cx="914400" cy="91440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21DD67-CE07-42F8-B67F-D861731080D4}"/>
              </a:ext>
            </a:extLst>
          </p:cNvPr>
          <p:cNvSpPr txBox="1">
            <a:spLocks/>
          </p:cNvSpPr>
          <p:nvPr/>
        </p:nvSpPr>
        <p:spPr>
          <a:xfrm>
            <a:off x="4927470" y="459429"/>
            <a:ext cx="6340084" cy="1326321"/>
          </a:xfrm>
          <a:prstGeom prst="rect">
            <a:avLst/>
          </a:prstGeom>
        </p:spPr>
        <p:txBody>
          <a:bodyPr anchor="ctr" bIns="45720" lIns="91440" rIns="91440" rtlCol="0" tIns="45720" vert="horz">
            <a:normAutofit/>
          </a:bodyPr>
          <a:lstStyle>
            <a:lvl1pPr algn="l" defTabSz="914400" eaLnBrk="1" hangingPunct="1" latinLnBrk="0" rtl="0">
              <a:lnSpc>
                <a:spcPct val="90000"/>
              </a:lnSpc>
              <a:spcBef>
                <a:spcPct val="0"/>
              </a:spcBef>
              <a:buNone/>
              <a:defRPr kern="1200" sz="4000">
                <a:solidFill>
                  <a:srgbClr val="005493"/>
                </a:solidFill>
                <a:latin charset="0" panose="020B0709050203000203" pitchFamily="49" typeface="IBM Plex Mono SemiBold"/>
                <a:ea charset="0" panose="020B0709050203000203" pitchFamily="49" typeface="IBM Plex Mono SemiBold"/>
                <a:cs charset="0" panose="020B0709050203000203" pitchFamily="49" typeface="IBM Plex Mono SemiBold"/>
              </a:defRPr>
            </a:lvl1pPr>
          </a:lstStyle>
          <a:p>
            <a:pPr algn="ctr">
              <a:spcAft>
                <a:spcPts val="600"/>
              </a:spcAft>
            </a:pPr>
            <a:r>
              <a:rPr b="1" cap="all" dirty="0" lang="en-US" sz="3400">
                <a:solidFill>
                  <a:srgbClr val="077ACC"/>
                </a:solidFill>
                <a:effectLst>
                  <a:outerShdw algn="tl" blurRad="50800" dir="2700000" dist="63500" rotWithShape="0">
                    <a:srgbClr val="000000">
                      <a:alpha val="48000"/>
                    </a:srgbClr>
                  </a:outerShdw>
                </a:effectLst>
                <a:latin typeface="+mj-lt"/>
                <a:ea typeface="+mj-ea"/>
                <a:cs typeface="+mj-cs"/>
              </a:rPr>
              <a:t>Build a DASHBOARD WITH PLOTLY DASH</a:t>
            </a:r>
          </a:p>
        </p:txBody>
      </p:sp>
      <p:pic>
        <p:nvPicPr>
          <p:cNvPr descr="Digital financial graph" id="9" name="Picture 8">
            <a:extLst>
              <a:ext uri="{FF2B5EF4-FFF2-40B4-BE49-F238E27FC236}">
                <a16:creationId xmlns:a16="http://schemas.microsoft.com/office/drawing/2014/main" id="{2595BE97-CCB3-4D91-906C-15991A197844}"/>
              </a:ext>
            </a:extLst>
          </p:cNvPr>
          <p:cNvPicPr>
            <a:picLocks noChangeAspect="1"/>
          </p:cNvPicPr>
          <p:nvPr/>
        </p:nvPicPr>
        <p:blipFill rotWithShape="1">
          <a:blip r:embed="rId3"/>
          <a:srcRect r="-21"/>
          <a:stretch/>
        </p:blipFill>
        <p:spPr>
          <a:xfrm>
            <a:off x="20" y="10"/>
            <a:ext cx="4635987" cy="6857990"/>
          </a:xfrm>
          <a:prstGeom prst="rect">
            <a:avLst/>
          </a:prstGeom>
        </p:spPr>
      </p:pic>
      <p:sp>
        <p:nvSpPr>
          <p:cNvPr id="7" name="Content Placeholder 4">
            <a:extLst>
              <a:ext uri="{FF2B5EF4-FFF2-40B4-BE49-F238E27FC236}">
                <a16:creationId xmlns:a16="http://schemas.microsoft.com/office/drawing/2014/main" id="{4322419A-AE7C-43DF-84B5-7DAD34613A57}"/>
              </a:ext>
            </a:extLst>
          </p:cNvPr>
          <p:cNvSpPr txBox="1">
            <a:spLocks/>
          </p:cNvSpPr>
          <p:nvPr/>
        </p:nvSpPr>
        <p:spPr>
          <a:xfrm>
            <a:off x="4927471" y="1729069"/>
            <a:ext cx="6340085" cy="3399861"/>
          </a:xfrm>
          <a:prstGeom prst="rect">
            <a:avLst/>
          </a:prstGeom>
        </p:spPr>
        <p:txBody>
          <a:bodyPr bIns="45720" lIns="91440" rIns="91440" rtlCol="0" tIns="45720" vert="horz">
            <a:normAutofit/>
          </a:bodyPr>
          <a:lstStyle>
            <a:lvl1pPr algn="l" defTabSz="914400" eaLnBrk="1" hangingPunct="1" indent="-228600" latinLnBrk="0" marL="228600" rtl="0">
              <a:lnSpc>
                <a:spcPct val="120000"/>
              </a:lnSpc>
              <a:spcBef>
                <a:spcPts val="1000"/>
              </a:spcBef>
              <a:buFont charset="0" panose="020B0604020202020204" pitchFamily="34" typeface="Arial"/>
              <a:buChar char="•"/>
              <a:defRPr kern="1200" sz="2000">
                <a:solidFill>
                  <a:schemeClr val="tx1"/>
                </a:solidFill>
                <a:effectLst>
                  <a:outerShdw algn="tl" blurRad="50800" dir="2700000" dist="38100" rotWithShape="0">
                    <a:srgbClr val="000000">
                      <a:alpha val="48000"/>
                    </a:srgbClr>
                  </a:outerShdw>
                </a:effectLst>
                <a:latin typeface="+mn-lt"/>
                <a:ea typeface="+mn-ea"/>
                <a:cs typeface="+mn-cs"/>
              </a:defRPr>
            </a:lvl1pPr>
            <a:lvl2pPr algn="l" defTabSz="914400" eaLnBrk="1" hangingPunct="1" indent="-228600" latinLnBrk="0" marL="685800" rtl="0">
              <a:lnSpc>
                <a:spcPct val="120000"/>
              </a:lnSpc>
              <a:spcBef>
                <a:spcPts val="500"/>
              </a:spcBef>
              <a:buFont charset="0" panose="020B0604020202020204" pitchFamily="34" typeface="Arial"/>
              <a:buChar char="•"/>
              <a:defRPr kern="1200" sz="1800">
                <a:solidFill>
                  <a:schemeClr val="tx1"/>
                </a:solidFill>
                <a:effectLst>
                  <a:outerShdw algn="tl" blurRad="50800" dir="2700000" dist="38100" rotWithShape="0">
                    <a:srgbClr val="000000">
                      <a:alpha val="48000"/>
                    </a:srgbClr>
                  </a:outerShdw>
                </a:effectLst>
                <a:latin typeface="+mn-lt"/>
                <a:ea typeface="+mn-ea"/>
                <a:cs typeface="+mn-cs"/>
              </a:defRPr>
            </a:lvl2pPr>
            <a:lvl3pPr algn="l" defTabSz="914400" eaLnBrk="1" hangingPunct="1" indent="-228600" latinLnBrk="0" marL="1143000" rtl="0">
              <a:lnSpc>
                <a:spcPct val="120000"/>
              </a:lnSpc>
              <a:spcBef>
                <a:spcPts val="500"/>
              </a:spcBef>
              <a:buFont charset="0" panose="020B0604020202020204" pitchFamily="34" typeface="Arial"/>
              <a:buChar char="•"/>
              <a:defRPr kern="1200" sz="1600">
                <a:solidFill>
                  <a:schemeClr val="tx1"/>
                </a:solidFill>
                <a:effectLst>
                  <a:outerShdw algn="tl" blurRad="50800" dir="2700000" dist="38100" rotWithShape="0">
                    <a:srgbClr val="000000">
                      <a:alpha val="48000"/>
                    </a:srgbClr>
                  </a:outerShdw>
                </a:effectLst>
                <a:latin typeface="+mn-lt"/>
                <a:ea typeface="+mn-ea"/>
                <a:cs typeface="+mn-cs"/>
              </a:defRPr>
            </a:lvl3pPr>
            <a:lvl4pPr algn="l" defTabSz="914400" eaLnBrk="1" hangingPunct="1" indent="-228600" latinLnBrk="0" marL="1600200" rtl="0">
              <a:lnSpc>
                <a:spcPct val="120000"/>
              </a:lnSpc>
              <a:spcBef>
                <a:spcPts val="500"/>
              </a:spcBef>
              <a:buFont charset="0" panose="020B0604020202020204" pitchFamily="34" typeface="Arial"/>
              <a:buChar char="•"/>
              <a:defRPr kern="1200" sz="1400">
                <a:solidFill>
                  <a:schemeClr val="tx1"/>
                </a:solidFill>
                <a:effectLst>
                  <a:outerShdw algn="tl" blurRad="50800" dir="2700000" dist="38100" rotWithShape="0">
                    <a:srgbClr val="000000">
                      <a:alpha val="48000"/>
                    </a:srgbClr>
                  </a:outerShdw>
                </a:effectLst>
                <a:latin typeface="+mn-lt"/>
                <a:ea typeface="+mn-ea"/>
                <a:cs typeface="+mn-cs"/>
              </a:defRPr>
            </a:lvl4pPr>
            <a:lvl5pPr algn="l" defTabSz="914400" eaLnBrk="1" hangingPunct="1" indent="-228600" latinLnBrk="0" marL="2057400" rtl="0">
              <a:lnSpc>
                <a:spcPct val="120000"/>
              </a:lnSpc>
              <a:spcBef>
                <a:spcPts val="500"/>
              </a:spcBef>
              <a:buFont charset="0" panose="020B0604020202020204" pitchFamily="34" typeface="Arial"/>
              <a:buChar char="•"/>
              <a:defRPr kern="1200" sz="1200">
                <a:solidFill>
                  <a:schemeClr val="tx1"/>
                </a:solidFill>
                <a:effectLst>
                  <a:outerShdw algn="tl" blurRad="50800" dir="2700000" dist="38100" rotWithShape="0">
                    <a:srgbClr val="000000">
                      <a:alpha val="48000"/>
                    </a:srgbClr>
                  </a:outerShdw>
                </a:effectLst>
                <a:latin typeface="+mn-lt"/>
                <a:ea typeface="+mn-ea"/>
                <a:cs typeface="+mn-cs"/>
              </a:defRPr>
            </a:lvl5pPr>
            <a:lvl6pPr algn="l" defTabSz="914400" eaLnBrk="1" hangingPunct="1" indent="-228600" latinLnBrk="0" marL="2514600" rtl="0">
              <a:lnSpc>
                <a:spcPct val="120000"/>
              </a:lnSpc>
              <a:spcBef>
                <a:spcPts val="500"/>
              </a:spcBef>
              <a:buFont charset="0" panose="020B0604020202020204" pitchFamily="34" typeface="Arial"/>
              <a:buChar char="•"/>
              <a:defRPr kern="1200" sz="1200">
                <a:solidFill>
                  <a:schemeClr val="tx1"/>
                </a:solidFill>
                <a:effectLst>
                  <a:outerShdw algn="tl" blurRad="50800" dir="2700000" dist="38100" rotWithShape="0">
                    <a:srgbClr val="000000">
                      <a:alpha val="48000"/>
                    </a:srgbClr>
                  </a:outerShdw>
                </a:effectLst>
                <a:latin typeface="+mn-lt"/>
                <a:ea typeface="+mn-ea"/>
                <a:cs typeface="+mn-cs"/>
              </a:defRPr>
            </a:lvl6pPr>
            <a:lvl7pPr algn="l" defTabSz="914400" eaLnBrk="1" hangingPunct="1" indent="-228600" latinLnBrk="0" marL="2971800" rtl="0">
              <a:lnSpc>
                <a:spcPct val="120000"/>
              </a:lnSpc>
              <a:spcBef>
                <a:spcPts val="500"/>
              </a:spcBef>
              <a:buFont charset="0" panose="020B0604020202020204" pitchFamily="34" typeface="Arial"/>
              <a:buChar char="•"/>
              <a:defRPr kern="1200" sz="1200">
                <a:solidFill>
                  <a:schemeClr val="tx1"/>
                </a:solidFill>
                <a:effectLst>
                  <a:outerShdw algn="tl" blurRad="50800" dir="2700000" dist="38100" rotWithShape="0">
                    <a:srgbClr val="000000">
                      <a:alpha val="48000"/>
                    </a:srgbClr>
                  </a:outerShdw>
                </a:effectLst>
                <a:latin typeface="+mn-lt"/>
                <a:ea typeface="+mn-ea"/>
                <a:cs typeface="+mn-cs"/>
              </a:defRPr>
            </a:lvl7pPr>
            <a:lvl8pPr algn="l" defTabSz="914400" eaLnBrk="1" hangingPunct="1" indent="-228600" latinLnBrk="0" marL="3429000" rtl="0">
              <a:lnSpc>
                <a:spcPct val="120000"/>
              </a:lnSpc>
              <a:spcBef>
                <a:spcPts val="500"/>
              </a:spcBef>
              <a:buFont charset="0" panose="020B0604020202020204" pitchFamily="34" typeface="Arial"/>
              <a:buChar char="•"/>
              <a:defRPr kern="1200" sz="1200">
                <a:solidFill>
                  <a:schemeClr val="tx1"/>
                </a:solidFill>
                <a:effectLst>
                  <a:outerShdw algn="tl" blurRad="50800" dir="2700000" dist="38100" rotWithShape="0">
                    <a:srgbClr val="000000">
                      <a:alpha val="48000"/>
                    </a:srgbClr>
                  </a:outerShdw>
                </a:effectLst>
                <a:latin typeface="+mn-lt"/>
                <a:ea typeface="+mn-ea"/>
                <a:cs typeface="+mn-cs"/>
              </a:defRPr>
            </a:lvl8pPr>
            <a:lvl9pPr algn="l" defTabSz="914400" eaLnBrk="1" hangingPunct="1" indent="-228600" latinLnBrk="0" marL="3886200" rtl="0">
              <a:lnSpc>
                <a:spcPct val="120000"/>
              </a:lnSpc>
              <a:spcBef>
                <a:spcPts val="500"/>
              </a:spcBef>
              <a:buFont charset="0" panose="020B0604020202020204" pitchFamily="34" typeface="Arial"/>
              <a:buChar char="•"/>
              <a:defRPr kern="1200" sz="1200">
                <a:solidFill>
                  <a:schemeClr val="tx1"/>
                </a:solidFill>
                <a:effectLst>
                  <a:outerShdw algn="tl" blurRad="50800" dir="2700000" dist="38100" rotWithShape="0">
                    <a:srgbClr val="000000">
                      <a:alpha val="48000"/>
                    </a:srgbClr>
                  </a:outerShdw>
                </a:effectLst>
                <a:latin typeface="+mn-lt"/>
                <a:ea typeface="+mn-ea"/>
                <a:cs typeface="+mn-cs"/>
              </a:defRPr>
            </a:lvl9pPr>
          </a:lstStyle>
          <a:p>
            <a:pPr indent="0" marL="0">
              <a:lnSpc>
                <a:spcPct val="110000"/>
              </a:lnSpc>
              <a:spcBef>
                <a:spcPts val="1400"/>
              </a:spcBef>
              <a:buNone/>
            </a:pPr>
            <a:r>
              <a:rPr dirty="0" lang="en-US" sz="1000">
                <a:latin charset="0" panose="020B0604020104020204" pitchFamily="34" typeface="Abadi"/>
              </a:rPr>
              <a:t>Using Python’s Dash library, we also interactive plots to visualize different aspect of the dataset.  </a:t>
            </a:r>
          </a:p>
          <a:p>
            <a:pPr indent="0" marL="0">
              <a:lnSpc>
                <a:spcPct val="110000"/>
              </a:lnSpc>
              <a:spcBef>
                <a:spcPts val="1400"/>
              </a:spcBef>
              <a:buNone/>
            </a:pPr>
            <a:r>
              <a:rPr dirty="0" lang="en-US" sz="1000">
                <a:latin charset="0" panose="020B0604020104020204" pitchFamily="34" typeface="Abadi"/>
              </a:rPr>
              <a:t>By adding in interactive input options, the graphs would update to reflect different subsets of the data.</a:t>
            </a:r>
          </a:p>
          <a:p>
            <a:pPr indent="0" marL="0">
              <a:lnSpc>
                <a:spcPct val="110000"/>
              </a:lnSpc>
              <a:spcBef>
                <a:spcPts val="1400"/>
              </a:spcBef>
              <a:buNone/>
            </a:pPr>
            <a:r>
              <a:rPr dirty="0" lang="en-US" sz="1000">
                <a:latin charset="0" panose="020B0604020104020204" pitchFamily="34" typeface="Abadi"/>
              </a:rPr>
              <a:t>A drop-down menu listing the  Launch Sites, and a slider for the Payload Mass were added. </a:t>
            </a:r>
          </a:p>
          <a:p>
            <a:pPr indent="0" marL="0">
              <a:lnSpc>
                <a:spcPct val="110000"/>
              </a:lnSpc>
              <a:spcBef>
                <a:spcPts val="1400"/>
              </a:spcBef>
              <a:buNone/>
            </a:pPr>
            <a:r>
              <a:rPr dirty="0" lang="en-US" sz="1000">
                <a:latin charset="0" panose="020B0604020104020204" pitchFamily="34" typeface="Abadi"/>
              </a:rPr>
              <a:t> The following visualizations were created for the dashboard:</a:t>
            </a:r>
          </a:p>
          <a:p>
            <a:pPr indent="0" marL="0">
              <a:lnSpc>
                <a:spcPct val="110000"/>
              </a:lnSpc>
              <a:spcBef>
                <a:spcPts val="1400"/>
              </a:spcBef>
              <a:buNone/>
            </a:pPr>
            <a:r>
              <a:rPr b="1" dirty="0" lang="en-US" sz="1000" u="sng">
                <a:latin charset="0" panose="020B0604020104020204" pitchFamily="34" typeface="Abadi"/>
              </a:rPr>
              <a:t>Pie Charts:</a:t>
            </a:r>
          </a:p>
          <a:p>
            <a:pPr indent="0" marL="0">
              <a:lnSpc>
                <a:spcPct val="110000"/>
              </a:lnSpc>
              <a:spcBef>
                <a:spcPts val="600"/>
              </a:spcBef>
              <a:buNone/>
            </a:pPr>
            <a:r>
              <a:rPr dirty="0" lang="en-US" sz="1000">
                <a:latin charset="0" panose="020B0604020104020204" pitchFamily="34" typeface="Abadi"/>
              </a:rPr>
              <a:t>The Pie Chart illustrated the distribution of launches per site by default. By interacting with the drop-down menu, an individual Launch Site could be selected. This would update the pie chart to show the distribution of Launch Outcomes for that Launch Site.</a:t>
            </a:r>
          </a:p>
          <a:p>
            <a:pPr indent="0" marL="0">
              <a:lnSpc>
                <a:spcPct val="110000"/>
              </a:lnSpc>
              <a:spcBef>
                <a:spcPts val="1400"/>
              </a:spcBef>
              <a:buNone/>
            </a:pPr>
            <a:r>
              <a:rPr b="1" dirty="0" lang="en-US" sz="1000" u="sng">
                <a:latin charset="0" panose="020B0604020104020204" pitchFamily="34" typeface="Abadi"/>
              </a:rPr>
              <a:t>Scatter Plot:</a:t>
            </a:r>
          </a:p>
          <a:p>
            <a:pPr indent="0" marL="0">
              <a:lnSpc>
                <a:spcPct val="110000"/>
              </a:lnSpc>
              <a:spcBef>
                <a:spcPts val="600"/>
              </a:spcBef>
              <a:buNone/>
            </a:pPr>
            <a:r>
              <a:rPr dirty="0" lang="en-US" sz="1000">
                <a:latin charset="0" panose="020B0604020104020204" pitchFamily="34" typeface="Abadi"/>
              </a:rPr>
              <a:t>The Scatter Plot illustrated the relationship between the Launch Outcomes and the Payload Mass. Booster Versions used was also represented by the color of the dots. The graph could be updated both by filtering which Launch Sites data to look at, as well as by filtering out payload masses below or above a value using the interactive slider.</a:t>
            </a:r>
          </a:p>
        </p:txBody>
      </p:sp>
      <p:cxnSp>
        <p:nvCxnSpPr>
          <p:cNvPr id="14" name="Straight Connector 13">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AdjustHandles="1" noChangeArrowheads="1" noChangeAspect="1" noChangeShapeType="1" noEditPoints="1" noGrp="1" noMove="1" noResize="1" noRot="1"/>
          </p:cNvCxnSpPr>
          <p:nvPr>
            <p:extLst>
              <p:ext uri="{386F3935-93C4-4BCD-93E2-E3B085C9AB24}">
                <p16:designElem xmlns:p16="http://schemas.microsoft.com/office/powerpoint/2015/main" val="1"/>
              </p:ext>
            </p:extLst>
          </p:nvPr>
        </p:nvCxnSpPr>
        <p:spPr>
          <a:xfrm>
            <a:off x="4636007" y="45720"/>
            <a:ext cx="0" cy="6766560"/>
          </a:xfrm>
          <a:prstGeom prst="line">
            <a:avLst/>
          </a:prstGeom>
          <a:ln cap="sq" w="190500">
            <a:solidFill>
              <a:srgbClr val="FFFFFF"/>
            </a:solidFill>
            <a:miter lim="800000"/>
          </a:ln>
          <a:scene3d>
            <a:camera prst="orthographicFront"/>
            <a:lightRig dir="t" rig="twoPt">
              <a:rot lat="0" lon="0" rev="7200000"/>
            </a:lightRig>
          </a:scene3d>
          <a:sp3d>
            <a:bevelT h="19050" w="25400"/>
          </a:sp3d>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ADB26FF-76AA-124F-92D8-C93C45D216A8}"/>
              </a:ext>
            </a:extLst>
          </p:cNvPr>
          <p:cNvSpPr>
            <a:spLocks noGrp="1"/>
          </p:cNvSpPr>
          <p:nvPr>
            <p:ph idx="12" sz="quarter" type="sldNum"/>
          </p:nvPr>
        </p:nvSpPr>
        <p:spPr>
          <a:xfrm>
            <a:off x="10514011" y="6309360"/>
            <a:ext cx="753545" cy="365125"/>
          </a:xfrm>
        </p:spPr>
        <p:txBody>
          <a:bodyPr anchor="ctr" bIns="45720" lIns="91440" rIns="91440" rtlCol="0" tIns="45720" vert="horz">
            <a:normAutofit/>
          </a:bodyPr>
          <a:lstStyle/>
          <a:p>
            <a:pPr>
              <a:spcAft>
                <a:spcPts val="600"/>
              </a:spcAft>
            </a:pPr>
            <a:fld id="{5075537C-CA84-1446-933C-8E9D027F9201}" type="slidenum">
              <a:rPr lang="en-US" smtClean="0"/>
              <a:pPr>
                <a:spcAft>
                  <a:spcPts val="600"/>
                </a:spcAft>
              </a:pPr>
              <a:t>14</a:t>
            </a:fld>
            <a:endParaRPr lang="en-US"/>
          </a:p>
        </p:txBody>
      </p:sp>
      <p:sp>
        <p:nvSpPr>
          <p:cNvPr id="13" name="TextBox 32">
            <a:extLst>
              <a:ext uri="{FF2B5EF4-FFF2-40B4-BE49-F238E27FC236}">
                <a16:creationId xmlns:a16="http://schemas.microsoft.com/office/drawing/2014/main" id="{6CE55087-ABE7-48F8-A796-A25B3909116D}"/>
              </a:ext>
            </a:extLst>
          </p:cNvPr>
          <p:cNvSpPr txBox="1"/>
          <p:nvPr/>
        </p:nvSpPr>
        <p:spPr>
          <a:xfrm>
            <a:off x="6811956" y="5940028"/>
            <a:ext cx="2571111" cy="369332"/>
          </a:xfrm>
          <a:prstGeom prst="rect">
            <a:avLst/>
          </a:prstGeom>
          <a:noFill/>
        </p:spPr>
        <p:txBody>
          <a:bodyPr rtlCol="0" wrap="square">
            <a:spAutoFit/>
          </a:bodyPr>
          <a:ls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dirty="0" lang="en-US">
                <a:solidFill>
                  <a:srgbClr val="1C7DDB"/>
                </a:solidFill>
                <a:hlinkClick r:id="rId4">
                  <a:extLst>
                    <a:ext uri="{A12FA001-AC4F-418D-AE19-62706E023703}">
                      <ahyp:hlinkClr xmlns:ahyp="http://schemas.microsoft.com/office/drawing/2018/hyperlinkcolor" val="tx"/>
                    </a:ext>
                  </a:extLst>
                </a:hlinkClick>
              </a:rPr>
              <a:t>GitHub Notebook Link</a:t>
            </a:r>
            <a:endParaRPr dirty="0" lang="en-US">
              <a:solidFill>
                <a:srgbClr val="1C7DDB"/>
              </a:solidFill>
            </a:endParaRPr>
          </a:p>
        </p:txBody>
      </p:sp>
      <p:pic>
        <p:nvPicPr>
          <p:cNvPr descr="Storytelling with solid fill" id="15" name="Graphic 43">
            <a:hlinkClick r:id="rId4"/>
            <a:extLst>
              <a:ext uri="{FF2B5EF4-FFF2-40B4-BE49-F238E27FC236}">
                <a16:creationId xmlns:a16="http://schemas.microsoft.com/office/drawing/2014/main" id="{CFCE4CF8-DCAA-4269-BCDE-D43ADB612D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0312" y="5025628"/>
            <a:ext cx="914400" cy="914400"/>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9"/>
            <a:ext cx="10111349" cy="5334000"/>
          </a:xfrm>
          <a:prstGeom prst="rect">
            <a:avLst/>
          </a:prstGeom>
        </p:spPr>
        <p:txBody>
          <a:bodyPr>
            <a:normAutofit/>
          </a:bodyPr>
          <a:lstStyle/>
          <a:p>
            <a:pPr marL="0" indent="0">
              <a:lnSpc>
                <a:spcPct val="100000"/>
              </a:lnSpc>
              <a:spcBef>
                <a:spcPts val="0"/>
              </a:spcBef>
              <a:buNone/>
            </a:pPr>
            <a:r>
              <a:rPr lang="en-CA" sz="1600" b="1" u="sng" dirty="0">
                <a:effectLst/>
                <a:latin typeface="Abadi" panose="020B0604020104020204" pitchFamily="34" charset="0"/>
              </a:rPr>
              <a:t>BUILDING THE MODEL</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Load our dataset into NumPy and Pandas</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Transform and Normalize Data</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Split our data into training and test data sets</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Check how many test samples we have</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Decide which type of machine learning algorithms we want to use</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Apply the parameters and algorithms to GridSearchCV</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Fit the GridSearchCV Object to the training data set</a:t>
            </a:r>
          </a:p>
          <a:p>
            <a:pPr marL="0" indent="0">
              <a:lnSpc>
                <a:spcPct val="100000"/>
              </a:lnSpc>
              <a:spcBef>
                <a:spcPts val="0"/>
              </a:spcBef>
              <a:buNone/>
            </a:pPr>
            <a:endParaRPr lang="en-CA" sz="1600" b="1" u="sng" dirty="0">
              <a:effectLst/>
              <a:latin typeface="Abadi" panose="020B0604020104020204" pitchFamily="34" charset="0"/>
            </a:endParaRPr>
          </a:p>
          <a:p>
            <a:pPr marL="0" indent="0">
              <a:lnSpc>
                <a:spcPct val="100000"/>
              </a:lnSpc>
              <a:spcBef>
                <a:spcPts val="0"/>
              </a:spcBef>
              <a:buNone/>
            </a:pPr>
            <a:r>
              <a:rPr lang="en-CA" sz="1600" b="1" u="sng" dirty="0">
                <a:effectLst/>
                <a:latin typeface="Abadi" panose="020B0604020104020204" pitchFamily="34" charset="0"/>
              </a:rPr>
              <a:t>EVALUATING THE MODEL</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Check the accuracy of each model</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Get the best hyperparameters for each type of algorithm</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Plot the Confusion Matrix for each type of algorithm</a:t>
            </a:r>
          </a:p>
          <a:p>
            <a:pPr marL="0" indent="0">
              <a:lnSpc>
                <a:spcPct val="100000"/>
              </a:lnSpc>
              <a:spcBef>
                <a:spcPts val="0"/>
              </a:spcBef>
              <a:buNone/>
            </a:pPr>
            <a:endParaRPr lang="en-CA" sz="1600" dirty="0">
              <a:effectLst/>
              <a:latin typeface="Abadi" panose="020B0604020104020204" pitchFamily="34" charset="0"/>
            </a:endParaRPr>
          </a:p>
          <a:p>
            <a:pPr marL="0" indent="0">
              <a:lnSpc>
                <a:spcPct val="100000"/>
              </a:lnSpc>
              <a:spcBef>
                <a:spcPts val="0"/>
              </a:spcBef>
              <a:buNone/>
            </a:pPr>
            <a:r>
              <a:rPr lang="en-CA" sz="1600" b="1" u="sng" dirty="0">
                <a:effectLst/>
                <a:latin typeface="Abadi" panose="020B0604020104020204" pitchFamily="34" charset="0"/>
              </a:rPr>
              <a:t>IMPROVING THE MODEL</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Feature Engineering</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Algorithm Tuning</a:t>
            </a:r>
          </a:p>
          <a:p>
            <a:pPr marL="0" indent="0">
              <a:lnSpc>
                <a:spcPct val="100000"/>
              </a:lnSpc>
              <a:spcBef>
                <a:spcPts val="0"/>
              </a:spcBef>
              <a:buNone/>
            </a:pPr>
            <a:endParaRPr lang="en-CA" sz="1600" b="1" u="sng" dirty="0">
              <a:effectLst/>
              <a:latin typeface="Abadi" panose="020B0604020104020204" pitchFamily="34" charset="0"/>
            </a:endParaRPr>
          </a:p>
          <a:p>
            <a:pPr marL="0" indent="0">
              <a:lnSpc>
                <a:spcPct val="100000"/>
              </a:lnSpc>
              <a:spcBef>
                <a:spcPts val="0"/>
              </a:spcBef>
              <a:buNone/>
            </a:pPr>
            <a:r>
              <a:rPr lang="en-CA" sz="1600" b="1" u="sng" dirty="0">
                <a:effectLst/>
                <a:latin typeface="Abadi" panose="020B0604020104020204" pitchFamily="34" charset="0"/>
              </a:rPr>
              <a:t>FINDING THE BEST PERFORMING CLASSIFICATION MODEL</a:t>
            </a:r>
          </a:p>
          <a:p>
            <a:pPr>
              <a:lnSpc>
                <a:spcPct val="100000"/>
              </a:lnSpc>
              <a:spcBef>
                <a:spcPts val="0"/>
              </a:spcBef>
              <a:buFont typeface="Wingdings" panose="05000000000000000000" pitchFamily="2" charset="2"/>
              <a:buChar char="Ø"/>
            </a:pPr>
            <a:r>
              <a:rPr lang="en-CA" sz="1600" dirty="0">
                <a:effectLst/>
                <a:latin typeface="Abadi" panose="020B0604020104020204" pitchFamily="34" charset="0"/>
              </a:rPr>
              <a:t>The model with the best accuracy score wins the best performing model. This is returned with the best parameters to use for the algorithm as well.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Predictive Analysis (Classification)</a:t>
            </a:r>
          </a:p>
        </p:txBody>
      </p:sp>
      <p:sp>
        <p:nvSpPr>
          <p:cNvPr id="2" name="Arrow: Down 1">
            <a:extLst>
              <a:ext uri="{FF2B5EF4-FFF2-40B4-BE49-F238E27FC236}">
                <a16:creationId xmlns:a16="http://schemas.microsoft.com/office/drawing/2014/main" id="{8DFDFBFD-87F3-40AE-933E-3CEE1DA2E009}"/>
              </a:ext>
            </a:extLst>
          </p:cNvPr>
          <p:cNvSpPr/>
          <p:nvPr/>
        </p:nvSpPr>
        <p:spPr>
          <a:xfrm>
            <a:off x="204840" y="1326515"/>
            <a:ext cx="484632" cy="4556760"/>
          </a:xfrm>
          <a:prstGeom prst="down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32">
            <a:extLst>
              <a:ext uri="{FF2B5EF4-FFF2-40B4-BE49-F238E27FC236}">
                <a16:creationId xmlns:a16="http://schemas.microsoft.com/office/drawing/2014/main" id="{6CE55087-ABE7-48F8-A796-A25B3909116D}"/>
              </a:ext>
            </a:extLst>
          </p:cNvPr>
          <p:cNvSpPr txBox="1"/>
          <p:nvPr/>
        </p:nvSpPr>
        <p:spPr>
          <a:xfrm>
            <a:off x="7690805" y="3468466"/>
            <a:ext cx="257111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1C7DDB"/>
                </a:solidFill>
                <a:hlinkClick r:id="rId2">
                  <a:extLst>
                    <a:ext uri="{A12FA001-AC4F-418D-AE19-62706E023703}">
                      <ahyp:hlinkClr xmlns:ahyp="http://schemas.microsoft.com/office/drawing/2018/hyperlinkcolor" val="tx"/>
                    </a:ext>
                  </a:extLst>
                </a:hlinkClick>
              </a:rPr>
              <a:t>GitHub Notebook Link</a:t>
            </a:r>
            <a:endParaRPr lang="en-US" dirty="0">
              <a:solidFill>
                <a:srgbClr val="1C7DDB"/>
              </a:solidFill>
            </a:endParaRPr>
          </a:p>
        </p:txBody>
      </p:sp>
      <p:pic>
        <p:nvPicPr>
          <p:cNvPr id="11" name="Graphic 43" descr="Storytelling with solid fill">
            <a:hlinkClick r:id="rId2"/>
            <a:extLst>
              <a:ext uri="{FF2B5EF4-FFF2-40B4-BE49-F238E27FC236}">
                <a16:creationId xmlns:a16="http://schemas.microsoft.com/office/drawing/2014/main" id="{CFCE4CF8-DCAA-4269-BCDE-D43ADB612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9161" y="2464418"/>
            <a:ext cx="914400" cy="9144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6403A7-407D-4285-82E4-F7FFD3B5829B}"/>
              </a:ext>
            </a:extLst>
          </p:cNvPr>
          <p:cNvSpPr txBox="1">
            <a:spLocks/>
          </p:cNvSpPr>
          <p:nvPr/>
        </p:nvSpPr>
        <p:spPr>
          <a:xfrm>
            <a:off x="752475" y="609600"/>
            <a:ext cx="3643150" cy="5603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400" b="1" cap="all" dirty="0">
                <a:solidFill>
                  <a:srgbClr val="077ACC"/>
                </a:solidFill>
                <a:effectLst>
                  <a:outerShdw blurRad="50800" dist="63500" dir="2700000" algn="tl" rotWithShape="0">
                    <a:srgbClr val="000000">
                      <a:alpha val="48000"/>
                    </a:srgbClr>
                  </a:outerShdw>
                </a:effectLst>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16</a:t>
            </a:fld>
            <a:endParaRPr lang="en-US"/>
          </a:p>
        </p:txBody>
      </p:sp>
      <p:graphicFrame>
        <p:nvGraphicFramePr>
          <p:cNvPr id="10" name="Content Placeholder 2">
            <a:extLst>
              <a:ext uri="{FF2B5EF4-FFF2-40B4-BE49-F238E27FC236}">
                <a16:creationId xmlns:a16="http://schemas.microsoft.com/office/drawing/2014/main" id="{A50CFB00-7ADC-4355-911B-A7C747A51A8D}"/>
              </a:ext>
            </a:extLst>
          </p:cNvPr>
          <p:cNvGraphicFramePr/>
          <p:nvPr>
            <p:extLst>
              <p:ext uri="{D42A27DB-BD31-4B8C-83A1-F6EECF244321}">
                <p14:modId xmlns:p14="http://schemas.microsoft.com/office/powerpoint/2010/main" val="3217566884"/>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descr="Abstract particle graph background" id="5" name="Picture 4">
            <a:extLst>
              <a:ext uri="{FF2B5EF4-FFF2-40B4-BE49-F238E27FC236}">
                <a16:creationId xmlns:a16="http://schemas.microsoft.com/office/drawing/2014/main" id="{3CE447E7-B413-4DF2-8EFB-E88E9E2DD2CB}"/>
              </a:ext>
            </a:extLst>
          </p:cNvPr>
          <p:cNvPicPr>
            <a:picLocks noChangeAspect="1"/>
          </p:cNvPicPr>
          <p:nvPr/>
        </p:nvPicPr>
        <p:blipFill rotWithShape="1">
          <a:blip r:embed="rId3"/>
          <a:srcRect b="5"/>
          <a:stretch/>
        </p:blipFill>
        <p:spPr>
          <a:xfrm>
            <a:off x="20" y="2030"/>
            <a:ext cx="12191980" cy="6855970"/>
          </a:xfrm>
          <a:prstGeom prst="rect">
            <a:avLst/>
          </a:prstGeom>
        </p:spPr>
      </p:pic>
      <p:sp>
        <p:nvSpPr>
          <p:cNvPr id="14" name="Rectangle 13">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lastClr="000000" val="windowText">
                  <a:alpha val="70000"/>
                </a:sysClr>
              </a:gs>
            </a:gsLst>
            <a:path path="circle">
              <a:fillToRect b="95000" l="50000" r="50000" t="5000"/>
            </a:path>
            <a:tileRect/>
          </a:gradFill>
          <a:ln algn="ctr" cap="flat" cmpd="sng" w="9525">
            <a:noFill/>
            <a:prstDash val="solid"/>
          </a:ln>
          <a:effectLst/>
        </p:spPr>
        <p:txBody>
          <a:bodyPr anchor="ctr" rtlCol="0"/>
          <a:lstStyle/>
          <a:p>
            <a:pPr algn="ctr" defTabSz="457200" eaLnBrk="1" fontAlgn="auto" hangingPunct="1" indent="0" latinLnBrk="0" lvl="0" marL="0" marR="0">
              <a:lnSpc>
                <a:spcPct val="100000"/>
              </a:lnSpc>
              <a:spcBef>
                <a:spcPts val="0"/>
              </a:spcBef>
              <a:spcAft>
                <a:spcPts val="0"/>
              </a:spcAft>
              <a:buClrTx/>
              <a:buSzTx/>
              <a:buFontTx/>
              <a:buNone/>
              <a:tabLst/>
              <a:defRPr/>
            </a:pPr>
            <a:endParaRPr b="0" baseline="0" cap="none" i="0" kern="0" kumimoji="0" lang="en-US" noProof="0" normalizeH="0" spc="0" strike="noStrike" sz="1800" u="none">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algn="ctr" flip="none" sx="100000" sy="100000" tx="0" ty="0"/>
          </a:blipFill>
          <a:ln>
            <a:noFill/>
          </a:ln>
        </p:spPr>
        <p:style>
          <a:lnRef idx="2">
            <a:schemeClr val="accent1">
              <a:shade val="50000"/>
            </a:schemeClr>
          </a:lnRef>
          <a:fillRef idx="1003">
            <a:schemeClr val="dk2"/>
          </a:fillRef>
          <a:effectRef idx="0">
            <a:schemeClr val="accent1"/>
          </a:effectRef>
          <a:fontRef idx="minor">
            <a:schemeClr val="lt1"/>
          </a:fontRef>
        </p:style>
        <p:txBody>
          <a:bodyPr anchor="ctr" rtlCol="0"/>
          <a:lstStyle/>
          <a:p>
            <a:pPr algn="ctr"/>
            <a:endParaRPr lang="en-US"/>
          </a:p>
        </p:txBody>
      </p:sp>
      <p:sp>
        <p:nvSpPr>
          <p:cNvPr id="3" name="Title 2">
            <a:extLst>
              <a:ext uri="{FF2B5EF4-FFF2-40B4-BE49-F238E27FC236}">
                <a16:creationId xmlns:a16="http://schemas.microsoft.com/office/drawing/2014/main" id="{4C3ED07D-D36B-4B89-9678-9A165C04B7CA}"/>
              </a:ext>
            </a:extLst>
          </p:cNvPr>
          <p:cNvSpPr>
            <a:spLocks noGrp="1"/>
          </p:cNvSpPr>
          <p:nvPr>
            <p:ph type="title"/>
          </p:nvPr>
        </p:nvSpPr>
        <p:spPr>
          <a:xfrm>
            <a:off x="1595269" y="1122363"/>
            <a:ext cx="9001462" cy="2387600"/>
          </a:xfrm>
        </p:spPr>
        <p:txBody>
          <a:bodyPr anchor="b" bIns="45720" lIns="91440" rIns="91440" rtlCol="0" tIns="45720" vert="horz">
            <a:normAutofit/>
          </a:bodyPr>
          <a:lstStyle/>
          <a:p>
            <a:r>
              <a:rPr dirty="0" lang="en-US" sz="4800">
                <a:solidFill>
                  <a:srgbClr val="077ACC"/>
                </a:solidFill>
              </a:rPr>
              <a:t>EDA WITH VISUALIZATION</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710885" y="538650"/>
            <a:ext cx="8770229"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FLIGHT NUMBER VS. LAUNCH SITE</a:t>
            </a:r>
          </a:p>
        </p:txBody>
      </p:sp>
      <p:sp>
        <p:nvSpPr>
          <p:cNvPr id="2" name="Rectangle 1">
            <a:extLst>
              <a:ext uri="{FF2B5EF4-FFF2-40B4-BE49-F238E27FC236}">
                <a16:creationId xmlns:a16="http://schemas.microsoft.com/office/drawing/2014/main" id="{D484F8DC-F341-4002-A198-76546DD0C51F}"/>
              </a:ext>
            </a:extLst>
          </p:cNvPr>
          <p:cNvSpPr/>
          <p:nvPr/>
        </p:nvSpPr>
        <p:spPr>
          <a:xfrm>
            <a:off x="0" y="1615440"/>
            <a:ext cx="12192000" cy="41148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4" name="Picture 10">
            <a:extLst>
              <a:ext uri="{FF2B5EF4-FFF2-40B4-BE49-F238E27FC236}">
                <a16:creationId xmlns:a16="http://schemas.microsoft.com/office/drawing/2014/main" id="{6C1EC88E-9B39-4715-BA83-3F19FA4FC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12192000" cy="33527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CB7B5-CF4A-4F06-89CD-2EC8AF7B17FE}"/>
              </a:ext>
            </a:extLst>
          </p:cNvPr>
          <p:cNvSpPr txBox="1"/>
          <p:nvPr/>
        </p:nvSpPr>
        <p:spPr>
          <a:xfrm>
            <a:off x="924444" y="5026967"/>
            <a:ext cx="10035930" cy="738664"/>
          </a:xfrm>
          <a:prstGeom prst="rect">
            <a:avLst/>
          </a:prstGeom>
          <a:noFill/>
        </p:spPr>
        <p:txBody>
          <a:bodyPr wrap="square" rtlCol="0">
            <a:spAutoFit/>
          </a:bodyPr>
          <a:lstStyle/>
          <a:p>
            <a:r>
              <a:rPr lang="en-US" sz="1400" dirty="0">
                <a:solidFill>
                  <a:schemeClr val="bg1"/>
                </a:solidFill>
              </a:rPr>
              <a:t>This scatter plot shows the relationship between the Flight Number and the Launch Site. It illustrates which Sites have had which flights, with the color of the dots representing the landing outcome.  As you can see,  CCAFD SLC 40 had a high success rate with the first few flights. </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525100BD-F351-4523-AEF2-4D1967EC862F}"/>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215F5C4-A84B-4997-AADF-32A136E491DB}"/>
              </a:ext>
            </a:extLst>
          </p:cNvPr>
          <p:cNvSpPr txBox="1">
            <a:spLocks/>
          </p:cNvSpPr>
          <p:nvPr/>
        </p:nvSpPr>
        <p:spPr>
          <a:xfrm>
            <a:off x="1779465" y="609600"/>
            <a:ext cx="8633069"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PAYLOAD MASS VS. LAUNCH SITE</a:t>
            </a:r>
          </a:p>
        </p:txBody>
      </p:sp>
      <p:sp>
        <p:nvSpPr>
          <p:cNvPr id="8" name="Rectangle 7">
            <a:extLst>
              <a:ext uri="{FF2B5EF4-FFF2-40B4-BE49-F238E27FC236}">
                <a16:creationId xmlns:a16="http://schemas.microsoft.com/office/drawing/2014/main" id="{011456BC-A993-4D45-B0F4-C913BD7EAFC5}"/>
              </a:ext>
            </a:extLst>
          </p:cNvPr>
          <p:cNvSpPr/>
          <p:nvPr/>
        </p:nvSpPr>
        <p:spPr>
          <a:xfrm>
            <a:off x="2606040" y="1615440"/>
            <a:ext cx="6507480" cy="496824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58DE064-2571-48BA-BDC2-1B8DE492F06E}"/>
              </a:ext>
            </a:extLst>
          </p:cNvPr>
          <p:cNvSpPr txBox="1"/>
          <p:nvPr/>
        </p:nvSpPr>
        <p:spPr>
          <a:xfrm>
            <a:off x="2606040" y="5294293"/>
            <a:ext cx="6507480" cy="954107"/>
          </a:xfrm>
          <a:prstGeom prst="rect">
            <a:avLst/>
          </a:prstGeom>
          <a:noFill/>
        </p:spPr>
        <p:txBody>
          <a:bodyPr wrap="square" rtlCol="0">
            <a:spAutoFit/>
          </a:bodyPr>
          <a:lstStyle/>
          <a:p>
            <a:r>
              <a:rPr lang="en-US" sz="1400" dirty="0">
                <a:solidFill>
                  <a:schemeClr val="bg1"/>
                </a:solidFill>
              </a:rPr>
              <a:t>This scatter plot shows the relationship between the Payload Mass and the Launch Site. It illustrates how heavy each payload has been at each site, with the color of the dots representing the landing outcome.  As you can see,  VAFB SLC 4E had flights with payload mass above 10,000kg. </a:t>
            </a:r>
          </a:p>
        </p:txBody>
      </p:sp>
      <p:pic>
        <p:nvPicPr>
          <p:cNvPr id="2050" name="Picture 2">
            <a:extLst>
              <a:ext uri="{FF2B5EF4-FFF2-40B4-BE49-F238E27FC236}">
                <a16:creationId xmlns:a16="http://schemas.microsoft.com/office/drawing/2014/main" id="{2AB9B39A-515E-49A6-9F01-4A1EC3D00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60" y="1643063"/>
            <a:ext cx="574548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913795" y="609600"/>
            <a:ext cx="10353761" cy="1326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400" b="1" cap="all">
                <a:solidFill>
                  <a:schemeClr val="tx1"/>
                </a:solidFill>
                <a:effectLst>
                  <a:outerShdw blurRad="50800" dist="63500" dir="2700000" algn="tl" rotWithShape="0">
                    <a:srgbClr val="000000">
                      <a:alpha val="48000"/>
                    </a:srgbClr>
                  </a:outerShdw>
                </a:effectLst>
                <a:latin typeface="+mj-lt"/>
                <a:ea typeface="+mj-ea"/>
                <a:cs typeface="+mj-cs"/>
              </a:rPr>
              <a:t>Outline</a:t>
            </a:r>
          </a:p>
        </p:txBody>
      </p:sp>
      <p:sp>
        <p:nvSpPr>
          <p:cNvPr id="26" name="Rectangle 25">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a:t>
            </a:fld>
            <a:endParaRPr lang="en-US"/>
          </a:p>
        </p:txBody>
      </p:sp>
      <p:graphicFrame>
        <p:nvGraphicFramePr>
          <p:cNvPr id="21" name="Content Placeholder 2">
            <a:extLst>
              <a:ext uri="{FF2B5EF4-FFF2-40B4-BE49-F238E27FC236}">
                <a16:creationId xmlns:a16="http://schemas.microsoft.com/office/drawing/2014/main" id="{A0249F26-094A-4C2F-8BFA-65A9F70827B2}"/>
              </a:ext>
            </a:extLst>
          </p:cNvPr>
          <p:cNvGraphicFramePr/>
          <p:nvPr>
            <p:extLst>
              <p:ext uri="{D42A27DB-BD31-4B8C-83A1-F6EECF244321}">
                <p14:modId xmlns:p14="http://schemas.microsoft.com/office/powerpoint/2010/main" val="3661620068"/>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947EBE7A-440D-4BF4-B7D5-80C327178113}"/>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571CA9A7-238F-4323-8E0C-4FE832BF956F}"/>
              </a:ext>
            </a:extLst>
          </p:cNvPr>
          <p:cNvSpPr txBox="1">
            <a:spLocks/>
          </p:cNvSpPr>
          <p:nvPr/>
        </p:nvSpPr>
        <p:spPr>
          <a:xfrm>
            <a:off x="1741366" y="469274"/>
            <a:ext cx="8343509"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ORBIT TYPE VS. AVERAGE SUCCESS RATE</a:t>
            </a:r>
          </a:p>
        </p:txBody>
      </p:sp>
      <p:sp>
        <p:nvSpPr>
          <p:cNvPr id="8" name="Rectangle 7">
            <a:extLst>
              <a:ext uri="{FF2B5EF4-FFF2-40B4-BE49-F238E27FC236}">
                <a16:creationId xmlns:a16="http://schemas.microsoft.com/office/drawing/2014/main" id="{837DA9CC-E547-427A-AE28-EF5CD4E86B52}"/>
              </a:ext>
            </a:extLst>
          </p:cNvPr>
          <p:cNvSpPr/>
          <p:nvPr/>
        </p:nvSpPr>
        <p:spPr>
          <a:xfrm>
            <a:off x="4983480" y="1463040"/>
            <a:ext cx="5714999" cy="4222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DD1BC4C-0447-4496-ABA8-29CBFC2A01D5}"/>
              </a:ext>
            </a:extLst>
          </p:cNvPr>
          <p:cNvSpPr txBox="1"/>
          <p:nvPr/>
        </p:nvSpPr>
        <p:spPr>
          <a:xfrm>
            <a:off x="967740" y="2844224"/>
            <a:ext cx="3558540" cy="1169551"/>
          </a:xfrm>
          <a:prstGeom prst="rect">
            <a:avLst/>
          </a:prstGeom>
          <a:noFill/>
        </p:spPr>
        <p:txBody>
          <a:bodyPr wrap="square" rtlCol="0">
            <a:spAutoFit/>
          </a:bodyPr>
          <a:lstStyle/>
          <a:p>
            <a:r>
              <a:rPr lang="en-US" sz="1400" dirty="0">
                <a:solidFill>
                  <a:schemeClr val="tx1">
                    <a:lumMod val="85000"/>
                  </a:schemeClr>
                </a:solidFill>
              </a:rPr>
              <a:t>This bar plot shows how the average success rate of the landings varies per Orbit Type. As you can see, ES-LI, SSO, HEO, and GEO have the best success rates amongst the orbit types.</a:t>
            </a:r>
          </a:p>
        </p:txBody>
      </p:sp>
      <p:pic>
        <p:nvPicPr>
          <p:cNvPr id="3076" name="Picture 4">
            <a:extLst>
              <a:ext uri="{FF2B5EF4-FFF2-40B4-BE49-F238E27FC236}">
                <a16:creationId xmlns:a16="http://schemas.microsoft.com/office/drawing/2014/main" id="{AB5B0C7A-B02F-4792-A301-9D3F92D4E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480" y="1415891"/>
            <a:ext cx="5425439" cy="427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31BF7889-073A-E045-A3F2-45D63BD0FDC0}"/>
              </a:ext>
            </a:extLst>
          </p:cNvPr>
          <p:cNvSpPr>
            <a:spLocks noGrp="1"/>
          </p:cNvSpPr>
          <p:nvPr/>
        </p:nvSpPr>
        <p:spPr>
          <a:xfrm>
            <a:off x="10514011" y="5918750"/>
            <a:ext cx="75354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21</a:t>
            </a:r>
          </a:p>
        </p:txBody>
      </p:sp>
      <p:sp>
        <p:nvSpPr>
          <p:cNvPr id="7" name="Title 1">
            <a:extLst>
              <a:ext uri="{FF2B5EF4-FFF2-40B4-BE49-F238E27FC236}">
                <a16:creationId xmlns:a16="http://schemas.microsoft.com/office/drawing/2014/main" id="{54F4FCC5-6E7E-4FF0-BE45-680EEC392C9F}"/>
              </a:ext>
            </a:extLst>
          </p:cNvPr>
          <p:cNvSpPr txBox="1">
            <a:spLocks/>
          </p:cNvSpPr>
          <p:nvPr/>
        </p:nvSpPr>
        <p:spPr>
          <a:xfrm>
            <a:off x="2244285" y="568276"/>
            <a:ext cx="7703429" cy="54904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400" dirty="0">
                <a:solidFill>
                  <a:srgbClr val="077ACC"/>
                </a:solidFill>
                <a:latin typeface="+mj-lt"/>
              </a:rPr>
              <a:t>ORBIT TYPE VS. FLIGHT NUMBER  </a:t>
            </a:r>
          </a:p>
        </p:txBody>
      </p:sp>
      <p:sp>
        <p:nvSpPr>
          <p:cNvPr id="8" name="Rectangle 7">
            <a:extLst>
              <a:ext uri="{FF2B5EF4-FFF2-40B4-BE49-F238E27FC236}">
                <a16:creationId xmlns:a16="http://schemas.microsoft.com/office/drawing/2014/main" id="{D484F8DC-F341-4002-A198-76546DD0C51F}"/>
              </a:ext>
            </a:extLst>
          </p:cNvPr>
          <p:cNvSpPr/>
          <p:nvPr/>
        </p:nvSpPr>
        <p:spPr>
          <a:xfrm>
            <a:off x="5178742" y="1414498"/>
            <a:ext cx="5824537" cy="395215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TextBox 6">
            <a:extLst>
              <a:ext uri="{FF2B5EF4-FFF2-40B4-BE49-F238E27FC236}">
                <a16:creationId xmlns:a16="http://schemas.microsoft.com/office/drawing/2014/main" id="{B81CB7B5-CF4A-4F06-89CD-2EC8AF7B17FE}"/>
              </a:ext>
            </a:extLst>
          </p:cNvPr>
          <p:cNvSpPr txBox="1"/>
          <p:nvPr/>
        </p:nvSpPr>
        <p:spPr>
          <a:xfrm>
            <a:off x="770011" y="2351411"/>
            <a:ext cx="3732387"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85000"/>
                  </a:schemeClr>
                </a:solidFill>
              </a:rPr>
              <a:t>This scatter plot shows the relationship between the Flight Number and the Orbit Type. With the color of the dots representing the landing outcome, the graph illustrates the average success rate per orbit type, by flight number.  As you can see,  LEO orbit flights’ success rate appears to be correlated to the number of flights, while the GTO orbit flights’ success rate has no obvious relationship. </a:t>
            </a:r>
          </a:p>
        </p:txBody>
      </p:sp>
      <p:pic>
        <p:nvPicPr>
          <p:cNvPr id="4100" name="Picture 4">
            <a:extLst>
              <a:ext uri="{FF2B5EF4-FFF2-40B4-BE49-F238E27FC236}">
                <a16:creationId xmlns:a16="http://schemas.microsoft.com/office/drawing/2014/main" id="{3F198D64-9961-4EDE-9DD8-686A005F5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743" y="1459795"/>
            <a:ext cx="5702187" cy="395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DD9DBA53-620E-4B59-834D-E4BD88478ED4}"/>
              </a:ext>
            </a:extLst>
          </p:cNvPr>
          <p:cNvSpPr>
            <a:spLocks noGrp="1"/>
          </p:cNvSpPr>
          <p:nvPr/>
        </p:nvSpPr>
        <p:spPr>
          <a:xfrm>
            <a:off x="10514011" y="5918750"/>
            <a:ext cx="75354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22</a:t>
            </a:fld>
            <a:endParaRPr lang="en-US"/>
          </a:p>
        </p:txBody>
      </p:sp>
      <p:sp>
        <p:nvSpPr>
          <p:cNvPr id="7" name="Title 1">
            <a:extLst>
              <a:ext uri="{FF2B5EF4-FFF2-40B4-BE49-F238E27FC236}">
                <a16:creationId xmlns:a16="http://schemas.microsoft.com/office/drawing/2014/main" id="{3718AFD8-1800-42EE-B78C-F5F84A280BA0}"/>
              </a:ext>
            </a:extLst>
          </p:cNvPr>
          <p:cNvSpPr txBox="1">
            <a:spLocks/>
          </p:cNvSpPr>
          <p:nvPr/>
        </p:nvSpPr>
        <p:spPr>
          <a:xfrm>
            <a:off x="2411925" y="516219"/>
            <a:ext cx="7368149" cy="54904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400" dirty="0">
                <a:solidFill>
                  <a:srgbClr val="077ACC"/>
                </a:solidFill>
                <a:latin typeface="+mj-lt"/>
              </a:rPr>
              <a:t>ORBIT TYPE VS. PAYLOAD MASS </a:t>
            </a:r>
          </a:p>
        </p:txBody>
      </p:sp>
      <p:sp>
        <p:nvSpPr>
          <p:cNvPr id="8" name="Rectangle 7">
            <a:extLst>
              <a:ext uri="{FF2B5EF4-FFF2-40B4-BE49-F238E27FC236}">
                <a16:creationId xmlns:a16="http://schemas.microsoft.com/office/drawing/2014/main" id="{061D9C1C-2C16-4E6D-9EAC-ECA787198CA8}"/>
              </a:ext>
            </a:extLst>
          </p:cNvPr>
          <p:cNvSpPr/>
          <p:nvPr/>
        </p:nvSpPr>
        <p:spPr>
          <a:xfrm>
            <a:off x="5178742" y="1414498"/>
            <a:ext cx="5824537" cy="395215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TextBox 6">
            <a:extLst>
              <a:ext uri="{FF2B5EF4-FFF2-40B4-BE49-F238E27FC236}">
                <a16:creationId xmlns:a16="http://schemas.microsoft.com/office/drawing/2014/main" id="{C110D540-7C50-47FC-88F1-39E67FAFB50F}"/>
              </a:ext>
            </a:extLst>
          </p:cNvPr>
          <p:cNvSpPr txBox="1"/>
          <p:nvPr/>
        </p:nvSpPr>
        <p:spPr>
          <a:xfrm>
            <a:off x="770011" y="2351411"/>
            <a:ext cx="3732387" cy="24622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85000"/>
                  </a:schemeClr>
                </a:solidFill>
              </a:rPr>
              <a:t>This scatter plot shows the relationship between the Payload Mass and the Orbit Type. With the color of the dots representing the landing outcome, the graph illustrates the average success rate per orbit type, by payload mass.  As you can see,  LEO, ISS, and PO orbit flights’ success rate appears to be correlated to the number of flights, while the GTO orbit flights’ success rate has no obvious relationship. </a:t>
            </a:r>
          </a:p>
        </p:txBody>
      </p:sp>
      <p:pic>
        <p:nvPicPr>
          <p:cNvPr id="5122" name="Picture 2">
            <a:extLst>
              <a:ext uri="{FF2B5EF4-FFF2-40B4-BE49-F238E27FC236}">
                <a16:creationId xmlns:a16="http://schemas.microsoft.com/office/drawing/2014/main" id="{E86F4E59-83B4-4217-84C0-246DD6A28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741" y="1563910"/>
            <a:ext cx="5796115" cy="382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F4FCC5-6E7E-4FF0-BE45-680EEC392C9F}"/>
              </a:ext>
            </a:extLst>
          </p:cNvPr>
          <p:cNvSpPr txBox="1">
            <a:spLocks/>
          </p:cNvSpPr>
          <p:nvPr/>
        </p:nvSpPr>
        <p:spPr>
          <a:xfrm>
            <a:off x="1813560" y="568276"/>
            <a:ext cx="8564880" cy="54904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400" dirty="0">
                <a:solidFill>
                  <a:srgbClr val="077ACC"/>
                </a:solidFill>
                <a:latin typeface="+mj-lt"/>
              </a:rPr>
              <a:t>YEAR VS AVERAGE SUCCESS RATE</a:t>
            </a:r>
          </a:p>
        </p:txBody>
      </p:sp>
      <p:sp>
        <p:nvSpPr>
          <p:cNvPr id="8" name="Rectangle 7">
            <a:extLst>
              <a:ext uri="{FF2B5EF4-FFF2-40B4-BE49-F238E27FC236}">
                <a16:creationId xmlns:a16="http://schemas.microsoft.com/office/drawing/2014/main" id="{D484F8DC-F341-4002-A198-76546DD0C51F}"/>
              </a:ext>
            </a:extLst>
          </p:cNvPr>
          <p:cNvSpPr/>
          <p:nvPr/>
        </p:nvSpPr>
        <p:spPr>
          <a:xfrm>
            <a:off x="5246931" y="1414498"/>
            <a:ext cx="5824537" cy="395215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TextBox 6">
            <a:extLst>
              <a:ext uri="{FF2B5EF4-FFF2-40B4-BE49-F238E27FC236}">
                <a16:creationId xmlns:a16="http://schemas.microsoft.com/office/drawing/2014/main" id="{B81CB7B5-CF4A-4F06-89CD-2EC8AF7B17FE}"/>
              </a:ext>
            </a:extLst>
          </p:cNvPr>
          <p:cNvSpPr txBox="1"/>
          <p:nvPr/>
        </p:nvSpPr>
        <p:spPr>
          <a:xfrm>
            <a:off x="838200" y="2351411"/>
            <a:ext cx="3732387"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85000"/>
                  </a:schemeClr>
                </a:solidFill>
              </a:rPr>
              <a:t>This line plot shows how the average success rate of flights has changed over time. As you can, since 2013, there has been an overall positive trend in the average success rate since 2013. </a:t>
            </a:r>
          </a:p>
        </p:txBody>
      </p:sp>
      <p:pic>
        <p:nvPicPr>
          <p:cNvPr id="6148" name="Picture 4">
            <a:extLst>
              <a:ext uri="{FF2B5EF4-FFF2-40B4-BE49-F238E27FC236}">
                <a16:creationId xmlns:a16="http://schemas.microsoft.com/office/drawing/2014/main" id="{23E750CE-FC8C-47F0-B861-5151DA763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931" y="1370578"/>
            <a:ext cx="5824537" cy="3996075"/>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C95FE3CD-60A9-4DB8-8457-8795FECBB8C3}"/>
              </a:ext>
            </a:extLst>
          </p:cNvPr>
          <p:cNvSpPr>
            <a:spLocks noGrp="1"/>
          </p:cNvSpPr>
          <p:nvPr/>
        </p:nvSpPr>
        <p:spPr>
          <a:xfrm>
            <a:off x="10514011" y="5918750"/>
            <a:ext cx="75354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23</a:t>
            </a:fld>
            <a:endParaRPr lang="en-US"/>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E447E7-B413-4DF2-8EFB-E88E9E2DD2CB}"/>
              </a:ext>
            </a:extLst>
          </p:cNvPr>
          <p:cNvPicPr>
            <a:picLocks noChangeAspect="1"/>
          </p:cNvPicPr>
          <p:nvPr/>
        </p:nvPicPr>
        <p:blipFill rotWithShape="1">
          <a:blip r:embed="rId3">
            <a:alphaModFix amt="35000"/>
            <a:grayscl/>
            <a:extLst>
              <a:ext uri="{837473B0-CC2E-450A-ABE3-18F120FF3D39}">
                <a1611:picAttrSrcUrl xmlns:a1611="http://schemas.microsoft.com/office/drawing/2016/11/main" r:id="rId4"/>
              </a:ext>
            </a:extLst>
          </a:blip>
          <a:srcRect/>
          <a:stretch/>
        </p:blipFill>
        <p:spPr>
          <a:xfrm>
            <a:off x="20" y="0"/>
            <a:ext cx="12191980" cy="6855970"/>
          </a:xfrm>
          <a:prstGeom prst="rect">
            <a:avLst/>
          </a:prstGeom>
        </p:spPr>
      </p:pic>
      <p:sp>
        <p:nvSpPr>
          <p:cNvPr id="10"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4C3ED07D-D36B-4B89-9678-9A165C04B7C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solidFill>
                  <a:srgbClr val="077ACC"/>
                </a:solidFill>
              </a:rPr>
              <a:t>EDA with SQL</a:t>
            </a:r>
          </a:p>
        </p:txBody>
      </p:sp>
    </p:spTree>
    <p:extLst>
      <p:ext uri="{BB962C8B-B14F-4D97-AF65-F5344CB8AC3E}">
        <p14:creationId xmlns:p14="http://schemas.microsoft.com/office/powerpoint/2010/main" val="49707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77ACC"/>
                </a:solidFill>
                <a:latin typeface="+mj-lt"/>
              </a:rPr>
              <a:t>ALL LAUNCH SITE NAMES</a:t>
            </a:r>
          </a:p>
        </p:txBody>
      </p:sp>
      <p:pic>
        <p:nvPicPr>
          <p:cNvPr id="6" name="Picture 5">
            <a:extLst>
              <a:ext uri="{FF2B5EF4-FFF2-40B4-BE49-F238E27FC236}">
                <a16:creationId xmlns:a16="http://schemas.microsoft.com/office/drawing/2014/main" id="{B471B5E4-AE5A-4D83-9DD3-D62F247DEE8A}"/>
              </a:ext>
            </a:extLst>
          </p:cNvPr>
          <p:cNvPicPr>
            <a:picLocks noChangeAspect="1"/>
          </p:cNvPicPr>
          <p:nvPr/>
        </p:nvPicPr>
        <p:blipFill>
          <a:blip r:embed="rId2"/>
          <a:stretch>
            <a:fillRect/>
          </a:stretch>
        </p:blipFill>
        <p:spPr>
          <a:xfrm>
            <a:off x="7521256" y="1469181"/>
            <a:ext cx="2992755" cy="4032611"/>
          </a:xfrm>
          <a:prstGeom prst="rect">
            <a:avLst/>
          </a:prstGeom>
        </p:spPr>
      </p:pic>
      <p:sp>
        <p:nvSpPr>
          <p:cNvPr id="7" name="TextBox 6">
            <a:extLst>
              <a:ext uri="{FF2B5EF4-FFF2-40B4-BE49-F238E27FC236}">
                <a16:creationId xmlns:a16="http://schemas.microsoft.com/office/drawing/2014/main" id="{F2896D12-37EF-45F2-95D6-67477010BDF3}"/>
              </a:ext>
            </a:extLst>
          </p:cNvPr>
          <p:cNvSpPr txBox="1"/>
          <p:nvPr/>
        </p:nvSpPr>
        <p:spPr>
          <a:xfrm>
            <a:off x="770011" y="1844040"/>
            <a:ext cx="6164189" cy="3447098"/>
          </a:xfrm>
          <a:prstGeom prst="rect">
            <a:avLst/>
          </a:prstGeom>
          <a:noFill/>
        </p:spPr>
        <p:txBody>
          <a:bodyPr wrap="square" rtlCol="0">
            <a:spAutoFit/>
          </a:bodyPr>
          <a:lstStyle/>
          <a:p>
            <a:r>
              <a:rPr lang="en-US" sz="28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US" i="1" dirty="0">
                <a:solidFill>
                  <a:schemeClr val="tx1">
                    <a:lumMod val="85000"/>
                  </a:schemeClr>
                </a:solidFill>
                <a:latin typeface="Abadi" panose="020B0604020104020204" pitchFamily="34" charset="0"/>
              </a:rPr>
              <a:t>SELECT </a:t>
            </a:r>
          </a:p>
          <a:p>
            <a:r>
              <a:rPr lang="en-US" i="1" dirty="0">
                <a:solidFill>
                  <a:schemeClr val="tx1">
                    <a:lumMod val="85000"/>
                  </a:schemeClr>
                </a:solidFill>
                <a:latin typeface="Abadi" panose="020B0604020104020204" pitchFamily="34" charset="0"/>
              </a:rPr>
              <a:t>	DISTINCT(LAUNCH_SITE) </a:t>
            </a:r>
          </a:p>
          <a:p>
            <a:r>
              <a:rPr lang="en-US" i="1" dirty="0">
                <a:solidFill>
                  <a:schemeClr val="tx1">
                    <a:lumMod val="85000"/>
                  </a:schemeClr>
                </a:solidFill>
                <a:latin typeface="Abadi" panose="020B0604020104020204" pitchFamily="34" charset="0"/>
              </a:rPr>
              <a:t>FROM </a:t>
            </a:r>
          </a:p>
          <a:p>
            <a:r>
              <a:rPr lang="en-US" i="1" dirty="0">
                <a:solidFill>
                  <a:schemeClr val="tx1">
                    <a:lumMod val="85000"/>
                  </a:schemeClr>
                </a:solidFill>
                <a:latin typeface="Abadi" panose="020B0604020104020204" pitchFamily="34" charset="0"/>
              </a:rPr>
              <a:t>	SPACEXTBL</a:t>
            </a:r>
          </a:p>
          <a:p>
            <a:endParaRPr lang="en-US" b="1" u="sng" dirty="0">
              <a:solidFill>
                <a:schemeClr val="tx1">
                  <a:lumMod val="85000"/>
                </a:schemeClr>
              </a:solidFill>
              <a:latin typeface="Abadi" panose="020B0604020104020204" pitchFamily="34" charset="0"/>
            </a:endParaRPr>
          </a:p>
          <a:p>
            <a:r>
              <a:rPr lang="en-US" sz="2800" b="1" u="sng" dirty="0">
                <a:solidFill>
                  <a:schemeClr val="tx1">
                    <a:lumMod val="85000"/>
                  </a:schemeClr>
                </a:solidFill>
                <a:latin typeface="Rockwell" panose="02060603020205020403" pitchFamily="18" charset="0"/>
              </a:rPr>
              <a:t>How it works:</a:t>
            </a:r>
            <a:endParaRPr lang="en-US" b="1" u="sng" dirty="0">
              <a:solidFill>
                <a:schemeClr val="tx1">
                  <a:lumMod val="85000"/>
                </a:schemeClr>
              </a:solidFill>
              <a:latin typeface="Abadi" panose="020B0604020104020204" pitchFamily="34" charset="0"/>
            </a:endParaRPr>
          </a:p>
          <a:p>
            <a:r>
              <a:rPr lang="en-CA" dirty="0">
                <a:solidFill>
                  <a:schemeClr val="tx1">
                    <a:lumMod val="85000"/>
                  </a:schemeClr>
                </a:solidFill>
                <a:effectLst/>
                <a:latin typeface="Arial" panose="020B0604020202020204" pitchFamily="34" charset="0"/>
              </a:rPr>
              <a:t>By using the </a:t>
            </a:r>
            <a:r>
              <a:rPr lang="en-CA" b="1" dirty="0">
                <a:solidFill>
                  <a:schemeClr val="tx1">
                    <a:lumMod val="85000"/>
                  </a:schemeClr>
                </a:solidFill>
                <a:effectLst/>
                <a:latin typeface="Arial" panose="020B0604020202020204" pitchFamily="34" charset="0"/>
              </a:rPr>
              <a:t>DISTINCT</a:t>
            </a:r>
            <a:r>
              <a:rPr lang="en-CA" dirty="0">
                <a:solidFill>
                  <a:schemeClr val="tx1">
                    <a:lumMod val="85000"/>
                  </a:schemeClr>
                </a:solidFill>
                <a:effectLst/>
                <a:latin typeface="Arial" panose="020B0604020202020204" pitchFamily="34" charset="0"/>
              </a:rPr>
              <a:t> function in the SELECT clause, only unique values from the LAUNCH_SITE column will appear in the result. </a:t>
            </a:r>
            <a:endParaRPr lang="en-US" dirty="0">
              <a:solidFill>
                <a:schemeClr val="tx1">
                  <a:lumMod val="8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F698B81B-C0E9-40D1-93FB-B570DAAC1B06}"/>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4CE5FD59-C25D-4E17-A323-65B975B732E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77ACC"/>
                </a:solidFill>
                <a:latin typeface="+mj-lt"/>
              </a:rPr>
              <a:t>LAUNCH SITE NAMES THAT BEGIN WITH ‘CCA’</a:t>
            </a:r>
          </a:p>
        </p:txBody>
      </p:sp>
      <p:sp>
        <p:nvSpPr>
          <p:cNvPr id="9" name="TextBox 8">
            <a:extLst>
              <a:ext uri="{FF2B5EF4-FFF2-40B4-BE49-F238E27FC236}">
                <a16:creationId xmlns:a16="http://schemas.microsoft.com/office/drawing/2014/main" id="{78B2938B-C705-481F-B883-C5F02F6BA287}"/>
              </a:ext>
            </a:extLst>
          </p:cNvPr>
          <p:cNvSpPr txBox="1"/>
          <p:nvPr/>
        </p:nvSpPr>
        <p:spPr>
          <a:xfrm>
            <a:off x="617611" y="1416308"/>
            <a:ext cx="6164189" cy="5109091"/>
          </a:xfrm>
          <a:prstGeom prst="rect">
            <a:avLst/>
          </a:prstGeom>
          <a:noFill/>
        </p:spPr>
        <p:txBody>
          <a:bodyPr wrap="square" rtlCol="0">
            <a:spAutoFit/>
          </a:bodyPr>
          <a:lstStyle/>
          <a:p>
            <a:r>
              <a:rPr lang="en-US" sz="28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US" i="1" dirty="0">
                <a:solidFill>
                  <a:schemeClr val="tx1">
                    <a:lumMod val="85000"/>
                  </a:schemeClr>
                </a:solidFill>
                <a:latin typeface="Abadi" panose="020B0604020104020204" pitchFamily="34" charset="0"/>
              </a:rPr>
              <a:t>SELECT </a:t>
            </a:r>
          </a:p>
          <a:p>
            <a:r>
              <a:rPr lang="en-US" i="1" dirty="0">
                <a:solidFill>
                  <a:schemeClr val="tx1">
                    <a:lumMod val="85000"/>
                  </a:schemeClr>
                </a:solidFill>
                <a:latin typeface="Abadi" panose="020B0604020104020204" pitchFamily="34" charset="0"/>
              </a:rPr>
              <a:t>	*</a:t>
            </a:r>
          </a:p>
          <a:p>
            <a:r>
              <a:rPr lang="en-US" i="1" dirty="0">
                <a:solidFill>
                  <a:schemeClr val="tx1">
                    <a:lumMod val="85000"/>
                  </a:schemeClr>
                </a:solidFill>
                <a:latin typeface="Abadi" panose="020B0604020104020204" pitchFamily="34" charset="0"/>
              </a:rPr>
              <a:t>FROM </a:t>
            </a:r>
          </a:p>
          <a:p>
            <a:r>
              <a:rPr lang="en-US" i="1" dirty="0">
                <a:solidFill>
                  <a:schemeClr val="tx1">
                    <a:lumMod val="85000"/>
                  </a:schemeClr>
                </a:solidFill>
                <a:latin typeface="Abadi" panose="020B0604020104020204" pitchFamily="34" charset="0"/>
              </a:rPr>
              <a:t>	SPACEXTBL</a:t>
            </a:r>
          </a:p>
          <a:p>
            <a:r>
              <a:rPr lang="en-US" i="1" dirty="0">
                <a:solidFill>
                  <a:schemeClr val="tx1">
                    <a:lumMod val="85000"/>
                  </a:schemeClr>
                </a:solidFill>
                <a:latin typeface="Abadi" panose="020B0604020104020204" pitchFamily="34" charset="0"/>
              </a:rPr>
              <a:t>WHERE</a:t>
            </a:r>
          </a:p>
          <a:p>
            <a:r>
              <a:rPr lang="en-US" i="1" dirty="0">
                <a:solidFill>
                  <a:schemeClr val="tx1">
                    <a:lumMod val="85000"/>
                  </a:schemeClr>
                </a:solidFill>
                <a:latin typeface="Abadi" panose="020B0604020104020204" pitchFamily="34" charset="0"/>
              </a:rPr>
              <a:t>	LAUNCH_SITE LIKE ‘CCA%’</a:t>
            </a:r>
          </a:p>
          <a:p>
            <a:r>
              <a:rPr lang="en-US" i="1" dirty="0">
                <a:solidFill>
                  <a:schemeClr val="tx1">
                    <a:lumMod val="85000"/>
                  </a:schemeClr>
                </a:solidFill>
                <a:latin typeface="Abadi" panose="020B0604020104020204" pitchFamily="34" charset="0"/>
              </a:rPr>
              <a:t>LIMIT 5</a:t>
            </a:r>
          </a:p>
          <a:p>
            <a:endParaRPr lang="en-US" b="1" u="sng" dirty="0">
              <a:solidFill>
                <a:schemeClr val="tx1">
                  <a:lumMod val="85000"/>
                </a:schemeClr>
              </a:solidFill>
              <a:latin typeface="Abadi" panose="020B0604020104020204" pitchFamily="34" charset="0"/>
            </a:endParaRPr>
          </a:p>
          <a:p>
            <a:r>
              <a:rPr lang="en-US" sz="2800" b="1" u="sng" dirty="0">
                <a:solidFill>
                  <a:schemeClr val="tx1">
                    <a:lumMod val="85000"/>
                  </a:schemeClr>
                </a:solidFill>
                <a:latin typeface="Rockwell" panose="02060603020205020403" pitchFamily="18" charset="0"/>
              </a:rPr>
              <a:t>How it works:</a:t>
            </a:r>
            <a:endParaRPr lang="en-US" b="1" u="sng" dirty="0">
              <a:solidFill>
                <a:schemeClr val="tx1">
                  <a:lumMod val="85000"/>
                </a:schemeClr>
              </a:solidFill>
              <a:latin typeface="Abadi" panose="020B0604020104020204" pitchFamily="34" charset="0"/>
            </a:endParaRPr>
          </a:p>
          <a:p>
            <a:r>
              <a:rPr lang="en-CA" dirty="0">
                <a:solidFill>
                  <a:schemeClr val="tx1">
                    <a:lumMod val="85000"/>
                  </a:schemeClr>
                </a:solidFill>
                <a:latin typeface="Arial" panose="020B0604020202020204" pitchFamily="34" charset="0"/>
              </a:rPr>
              <a:t>By using the </a:t>
            </a:r>
            <a:r>
              <a:rPr lang="en-CA" b="1" dirty="0">
                <a:solidFill>
                  <a:schemeClr val="tx1">
                    <a:lumMod val="85000"/>
                  </a:schemeClr>
                </a:solidFill>
                <a:latin typeface="Arial" panose="020B0604020202020204" pitchFamily="34" charset="0"/>
              </a:rPr>
              <a:t>LIKE </a:t>
            </a:r>
            <a:r>
              <a:rPr lang="en-CA" dirty="0">
                <a:solidFill>
                  <a:schemeClr val="tx1">
                    <a:lumMod val="85000"/>
                  </a:schemeClr>
                </a:solidFill>
                <a:latin typeface="Arial" panose="020B0604020202020204" pitchFamily="34" charset="0"/>
              </a:rPr>
              <a:t>function and </a:t>
            </a:r>
            <a:r>
              <a:rPr lang="en-CA" b="1" dirty="0">
                <a:solidFill>
                  <a:schemeClr val="tx1">
                    <a:lumMod val="85000"/>
                  </a:schemeClr>
                </a:solidFill>
                <a:latin typeface="Arial" panose="020B0604020202020204" pitchFamily="34" charset="0"/>
              </a:rPr>
              <a:t>WILDCARDS </a:t>
            </a:r>
            <a:r>
              <a:rPr lang="en-CA" dirty="0">
                <a:solidFill>
                  <a:schemeClr val="tx1">
                    <a:lumMod val="85000"/>
                  </a:schemeClr>
                </a:solidFill>
                <a:latin typeface="Arial" panose="020B0604020202020204" pitchFamily="34" charset="0"/>
              </a:rPr>
              <a:t>in the WHERE clause, we can filter out results by only including rows where the launch site starts with ‘CCA’. </a:t>
            </a:r>
          </a:p>
          <a:p>
            <a:endParaRPr lang="en-CA" dirty="0">
              <a:solidFill>
                <a:schemeClr val="tx1">
                  <a:lumMod val="85000"/>
                </a:schemeClr>
              </a:solidFill>
              <a:latin typeface="Arial" panose="020B0604020202020204" pitchFamily="34" charset="0"/>
            </a:endParaRPr>
          </a:p>
          <a:p>
            <a:r>
              <a:rPr lang="en-CA" dirty="0">
                <a:solidFill>
                  <a:schemeClr val="tx1">
                    <a:lumMod val="85000"/>
                  </a:schemeClr>
                </a:solidFill>
                <a:latin typeface="Arial" panose="020B0604020202020204" pitchFamily="34" charset="0"/>
              </a:rPr>
              <a:t>Then we can filter out only 5 records using the </a:t>
            </a:r>
            <a:r>
              <a:rPr lang="en-CA" b="1" dirty="0">
                <a:solidFill>
                  <a:schemeClr val="tx1">
                    <a:lumMod val="85000"/>
                  </a:schemeClr>
                </a:solidFill>
                <a:latin typeface="Arial" panose="020B0604020202020204" pitchFamily="34" charset="0"/>
              </a:rPr>
              <a:t>LIMIT</a:t>
            </a:r>
            <a:r>
              <a:rPr lang="en-CA" dirty="0">
                <a:solidFill>
                  <a:schemeClr val="tx1">
                    <a:lumMod val="85000"/>
                  </a:schemeClr>
                </a:solidFill>
                <a:latin typeface="Arial" panose="020B0604020202020204" pitchFamily="34" charset="0"/>
              </a:rPr>
              <a:t> clause.</a:t>
            </a:r>
            <a:endParaRPr lang="en-US" dirty="0">
              <a:solidFill>
                <a:schemeClr val="tx1">
                  <a:lumMod val="85000"/>
                </a:schemeClr>
              </a:solidFill>
              <a:latin typeface="Abadi" panose="020B0604020104020204" pitchFamily="34" charset="0"/>
            </a:endParaRPr>
          </a:p>
        </p:txBody>
      </p:sp>
      <p:pic>
        <p:nvPicPr>
          <p:cNvPr id="11" name="Picture 10">
            <a:extLst>
              <a:ext uri="{FF2B5EF4-FFF2-40B4-BE49-F238E27FC236}">
                <a16:creationId xmlns:a16="http://schemas.microsoft.com/office/drawing/2014/main" id="{BD6C7226-6B0D-4D69-BAF5-2F6D0FB4A643}"/>
              </a:ext>
            </a:extLst>
          </p:cNvPr>
          <p:cNvPicPr>
            <a:picLocks noChangeAspect="1"/>
          </p:cNvPicPr>
          <p:nvPr/>
        </p:nvPicPr>
        <p:blipFill>
          <a:blip r:embed="rId2"/>
          <a:stretch>
            <a:fillRect/>
          </a:stretch>
        </p:blipFill>
        <p:spPr>
          <a:xfrm>
            <a:off x="4732020" y="1416308"/>
            <a:ext cx="7011352" cy="30938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A282F630-C6F1-4AE1-A061-3FAAE69057A0}"/>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AC8FBD87-0944-46A5-8169-77F2B3CC9991}"/>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77ACC"/>
                </a:solidFill>
                <a:latin typeface="+mj-lt"/>
              </a:rPr>
              <a:t>TOTAL PAYLOAD MASS BY CUSTOMER NASA (CRS)</a:t>
            </a:r>
          </a:p>
        </p:txBody>
      </p:sp>
      <p:sp>
        <p:nvSpPr>
          <p:cNvPr id="8" name="TextBox 7">
            <a:extLst>
              <a:ext uri="{FF2B5EF4-FFF2-40B4-BE49-F238E27FC236}">
                <a16:creationId xmlns:a16="http://schemas.microsoft.com/office/drawing/2014/main" id="{01B87BDC-8376-4B8C-9144-CA872A75BB25}"/>
              </a:ext>
            </a:extLst>
          </p:cNvPr>
          <p:cNvSpPr txBox="1"/>
          <p:nvPr/>
        </p:nvSpPr>
        <p:spPr>
          <a:xfrm>
            <a:off x="617611" y="1416308"/>
            <a:ext cx="6941429" cy="4555093"/>
          </a:xfrm>
          <a:prstGeom prst="rect">
            <a:avLst/>
          </a:prstGeom>
          <a:noFill/>
        </p:spPr>
        <p:txBody>
          <a:bodyPr wrap="square" rtlCol="0">
            <a:spAutoFit/>
          </a:bodyPr>
          <a:lstStyle/>
          <a:p>
            <a:r>
              <a:rPr lang="en-US" sz="28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US" i="1" dirty="0">
                <a:solidFill>
                  <a:schemeClr val="tx1">
                    <a:lumMod val="85000"/>
                  </a:schemeClr>
                </a:solidFill>
                <a:latin typeface="Abadi" panose="020B0604020104020204" pitchFamily="34" charset="0"/>
              </a:rPr>
              <a:t>SELECT </a:t>
            </a:r>
          </a:p>
          <a:p>
            <a:r>
              <a:rPr lang="en-US" i="1" dirty="0">
                <a:solidFill>
                  <a:schemeClr val="tx1">
                    <a:lumMod val="85000"/>
                  </a:schemeClr>
                </a:solidFill>
                <a:latin typeface="Abadi" panose="020B0604020104020204" pitchFamily="34" charset="0"/>
              </a:rPr>
              <a:t>	SUM(PAYLOAD_MASS__KG_) AS “Total Payload Mass”</a:t>
            </a:r>
          </a:p>
          <a:p>
            <a:r>
              <a:rPr lang="en-US" i="1" dirty="0">
                <a:solidFill>
                  <a:schemeClr val="tx1">
                    <a:lumMod val="85000"/>
                  </a:schemeClr>
                </a:solidFill>
                <a:latin typeface="Abadi" panose="020B0604020104020204" pitchFamily="34" charset="0"/>
              </a:rPr>
              <a:t>FROM </a:t>
            </a:r>
          </a:p>
          <a:p>
            <a:r>
              <a:rPr lang="en-US" i="1" dirty="0">
                <a:solidFill>
                  <a:schemeClr val="tx1">
                    <a:lumMod val="85000"/>
                  </a:schemeClr>
                </a:solidFill>
                <a:latin typeface="Abadi" panose="020B0604020104020204" pitchFamily="34" charset="0"/>
              </a:rPr>
              <a:t>	SPACEXTBL</a:t>
            </a:r>
          </a:p>
          <a:p>
            <a:r>
              <a:rPr lang="en-US" i="1" dirty="0">
                <a:solidFill>
                  <a:schemeClr val="tx1">
                    <a:lumMod val="85000"/>
                  </a:schemeClr>
                </a:solidFill>
                <a:latin typeface="Abadi" panose="020B0604020104020204" pitchFamily="34" charset="0"/>
              </a:rPr>
              <a:t>WHERE</a:t>
            </a:r>
          </a:p>
          <a:p>
            <a:r>
              <a:rPr lang="en-US" i="1" dirty="0">
                <a:solidFill>
                  <a:schemeClr val="tx1">
                    <a:lumMod val="85000"/>
                  </a:schemeClr>
                </a:solidFill>
                <a:latin typeface="Abadi" panose="020B0604020104020204" pitchFamily="34" charset="0"/>
              </a:rPr>
              <a:t>	CUSTOMER = ‘NASA (CRS)’</a:t>
            </a:r>
          </a:p>
          <a:p>
            <a:endParaRPr lang="en-US" b="1" u="sng" dirty="0">
              <a:solidFill>
                <a:schemeClr val="tx1">
                  <a:lumMod val="85000"/>
                </a:schemeClr>
              </a:solidFill>
              <a:latin typeface="Abadi" panose="020B0604020104020204" pitchFamily="34" charset="0"/>
            </a:endParaRPr>
          </a:p>
          <a:p>
            <a:r>
              <a:rPr lang="en-US" sz="2800" b="1" u="sng" dirty="0">
                <a:solidFill>
                  <a:schemeClr val="tx1">
                    <a:lumMod val="85000"/>
                  </a:schemeClr>
                </a:solidFill>
                <a:latin typeface="Rockwell" panose="02060603020205020403" pitchFamily="18" charset="0"/>
              </a:rPr>
              <a:t>How it works:</a:t>
            </a:r>
            <a:endParaRPr lang="en-US" b="1" u="sng" dirty="0">
              <a:solidFill>
                <a:schemeClr val="tx1">
                  <a:lumMod val="85000"/>
                </a:schemeClr>
              </a:solidFill>
              <a:latin typeface="Abadi" panose="020B0604020104020204" pitchFamily="34" charset="0"/>
            </a:endParaRPr>
          </a:p>
          <a:p>
            <a:r>
              <a:rPr lang="en-CA" dirty="0">
                <a:solidFill>
                  <a:schemeClr val="tx1">
                    <a:lumMod val="85000"/>
                  </a:schemeClr>
                </a:solidFill>
                <a:latin typeface="Arial" panose="020B0604020202020204" pitchFamily="34" charset="0"/>
              </a:rPr>
              <a:t>By using the </a:t>
            </a:r>
            <a:r>
              <a:rPr lang="en-CA" b="1" dirty="0">
                <a:solidFill>
                  <a:schemeClr val="tx1">
                    <a:lumMod val="85000"/>
                  </a:schemeClr>
                </a:solidFill>
                <a:latin typeface="Arial" panose="020B0604020202020204" pitchFamily="34" charset="0"/>
              </a:rPr>
              <a:t>SUM </a:t>
            </a:r>
            <a:r>
              <a:rPr lang="en-CA" dirty="0">
                <a:solidFill>
                  <a:schemeClr val="tx1">
                    <a:lumMod val="85000"/>
                  </a:schemeClr>
                </a:solidFill>
                <a:latin typeface="Arial" panose="020B0604020202020204" pitchFamily="34" charset="0"/>
              </a:rPr>
              <a:t>function in the SELECT clause, we can add up the mass off all payloads in the dataset. </a:t>
            </a:r>
          </a:p>
          <a:p>
            <a:endParaRPr lang="en-CA" dirty="0">
              <a:solidFill>
                <a:schemeClr val="tx1">
                  <a:lumMod val="85000"/>
                </a:schemeClr>
              </a:solidFill>
              <a:latin typeface="Arial" panose="020B0604020202020204" pitchFamily="34" charset="0"/>
            </a:endParaRPr>
          </a:p>
          <a:p>
            <a:r>
              <a:rPr lang="en-CA" dirty="0">
                <a:solidFill>
                  <a:schemeClr val="tx1">
                    <a:lumMod val="85000"/>
                  </a:schemeClr>
                </a:solidFill>
                <a:latin typeface="Arial" panose="020B0604020202020204" pitchFamily="34" charset="0"/>
              </a:rPr>
              <a:t>With the WHERE clause we can filter the dataset to only include the payloads by ‘NASA (CRS) as the customer.</a:t>
            </a:r>
            <a:endParaRPr lang="en-US" dirty="0">
              <a:solidFill>
                <a:schemeClr val="tx1">
                  <a:lumMod val="8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5E815E77-93AA-416A-8BC9-C832C412534B}"/>
              </a:ext>
            </a:extLst>
          </p:cNvPr>
          <p:cNvPicPr>
            <a:picLocks noChangeAspect="1"/>
          </p:cNvPicPr>
          <p:nvPr/>
        </p:nvPicPr>
        <p:blipFill>
          <a:blip r:embed="rId2"/>
          <a:stretch>
            <a:fillRect/>
          </a:stretch>
        </p:blipFill>
        <p:spPr>
          <a:xfrm>
            <a:off x="7086600" y="1893024"/>
            <a:ext cx="3556950" cy="176530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81579D08-E5F3-497F-BF80-DD58969F0A2C}"/>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DE1D246D-E1B7-4362-A724-7671015202A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77ACC"/>
                </a:solidFill>
                <a:latin typeface="+mj-lt"/>
              </a:rPr>
              <a:t>AVERAGE PAYLOAD MASS BY BOOSTER VERSION F9 v1.1</a:t>
            </a:r>
          </a:p>
        </p:txBody>
      </p:sp>
      <p:sp>
        <p:nvSpPr>
          <p:cNvPr id="8" name="TextBox 7">
            <a:extLst>
              <a:ext uri="{FF2B5EF4-FFF2-40B4-BE49-F238E27FC236}">
                <a16:creationId xmlns:a16="http://schemas.microsoft.com/office/drawing/2014/main" id="{B530BA02-4B0D-41B5-ADF4-404DB91766BD}"/>
              </a:ext>
            </a:extLst>
          </p:cNvPr>
          <p:cNvSpPr txBox="1"/>
          <p:nvPr/>
        </p:nvSpPr>
        <p:spPr>
          <a:xfrm>
            <a:off x="617611" y="1416308"/>
            <a:ext cx="6941429" cy="4555093"/>
          </a:xfrm>
          <a:prstGeom prst="rect">
            <a:avLst/>
          </a:prstGeom>
          <a:noFill/>
        </p:spPr>
        <p:txBody>
          <a:bodyPr wrap="square" rtlCol="0">
            <a:spAutoFit/>
          </a:bodyPr>
          <a:lstStyle/>
          <a:p>
            <a:r>
              <a:rPr lang="en-US" sz="28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US" i="1" dirty="0">
                <a:solidFill>
                  <a:schemeClr val="tx1">
                    <a:lumMod val="85000"/>
                  </a:schemeClr>
                </a:solidFill>
                <a:latin typeface="Abadi" panose="020B0604020104020204" pitchFamily="34" charset="0"/>
              </a:rPr>
              <a:t>SELECT </a:t>
            </a:r>
          </a:p>
          <a:p>
            <a:r>
              <a:rPr lang="en-US" i="1" dirty="0">
                <a:solidFill>
                  <a:schemeClr val="tx1">
                    <a:lumMod val="85000"/>
                  </a:schemeClr>
                </a:solidFill>
                <a:latin typeface="Abadi" panose="020B0604020104020204" pitchFamily="34" charset="0"/>
              </a:rPr>
              <a:t>	AVG(PAYLOAD_MASS__KG_) AS “Average Payload Mass”</a:t>
            </a:r>
          </a:p>
          <a:p>
            <a:r>
              <a:rPr lang="en-US" i="1" dirty="0">
                <a:solidFill>
                  <a:schemeClr val="tx1">
                    <a:lumMod val="85000"/>
                  </a:schemeClr>
                </a:solidFill>
                <a:latin typeface="Abadi" panose="020B0604020104020204" pitchFamily="34" charset="0"/>
              </a:rPr>
              <a:t>FROM </a:t>
            </a:r>
          </a:p>
          <a:p>
            <a:r>
              <a:rPr lang="en-US" i="1" dirty="0">
                <a:solidFill>
                  <a:schemeClr val="tx1">
                    <a:lumMod val="85000"/>
                  </a:schemeClr>
                </a:solidFill>
                <a:latin typeface="Abadi" panose="020B0604020104020204" pitchFamily="34" charset="0"/>
              </a:rPr>
              <a:t>	SPACEXTBL</a:t>
            </a:r>
          </a:p>
          <a:p>
            <a:r>
              <a:rPr lang="en-US" i="1" dirty="0">
                <a:solidFill>
                  <a:schemeClr val="tx1">
                    <a:lumMod val="85000"/>
                  </a:schemeClr>
                </a:solidFill>
                <a:latin typeface="Abadi" panose="020B0604020104020204" pitchFamily="34" charset="0"/>
              </a:rPr>
              <a:t>WHERE</a:t>
            </a:r>
          </a:p>
          <a:p>
            <a:r>
              <a:rPr lang="en-US" i="1" dirty="0">
                <a:solidFill>
                  <a:schemeClr val="tx1">
                    <a:lumMod val="85000"/>
                  </a:schemeClr>
                </a:solidFill>
                <a:latin typeface="Abadi" panose="020B0604020104020204" pitchFamily="34" charset="0"/>
              </a:rPr>
              <a:t>	BOOSTER_VERSION = ‘F9 v1.1’</a:t>
            </a:r>
          </a:p>
          <a:p>
            <a:endParaRPr lang="en-US" b="1" u="sng" dirty="0">
              <a:solidFill>
                <a:schemeClr val="tx1">
                  <a:lumMod val="85000"/>
                </a:schemeClr>
              </a:solidFill>
              <a:latin typeface="Abadi" panose="020B0604020104020204" pitchFamily="34" charset="0"/>
            </a:endParaRPr>
          </a:p>
          <a:p>
            <a:r>
              <a:rPr lang="en-US" sz="2800" b="1" u="sng" dirty="0">
                <a:solidFill>
                  <a:schemeClr val="tx1">
                    <a:lumMod val="85000"/>
                  </a:schemeClr>
                </a:solidFill>
                <a:latin typeface="Rockwell" panose="02060603020205020403" pitchFamily="18" charset="0"/>
              </a:rPr>
              <a:t>How it works:</a:t>
            </a:r>
            <a:endParaRPr lang="en-US" b="1" u="sng" dirty="0">
              <a:solidFill>
                <a:schemeClr val="tx1">
                  <a:lumMod val="85000"/>
                </a:schemeClr>
              </a:solidFill>
              <a:latin typeface="Abadi" panose="020B0604020104020204" pitchFamily="34" charset="0"/>
            </a:endParaRPr>
          </a:p>
          <a:p>
            <a:r>
              <a:rPr lang="en-CA" dirty="0">
                <a:solidFill>
                  <a:schemeClr val="tx1">
                    <a:lumMod val="85000"/>
                  </a:schemeClr>
                </a:solidFill>
                <a:latin typeface="Arial" panose="020B0604020202020204" pitchFamily="34" charset="0"/>
              </a:rPr>
              <a:t>By using the </a:t>
            </a:r>
            <a:r>
              <a:rPr lang="en-CA" b="1" dirty="0">
                <a:solidFill>
                  <a:schemeClr val="tx1">
                    <a:lumMod val="85000"/>
                  </a:schemeClr>
                </a:solidFill>
                <a:latin typeface="Arial" panose="020B0604020202020204" pitchFamily="34" charset="0"/>
              </a:rPr>
              <a:t>AVG </a:t>
            </a:r>
            <a:r>
              <a:rPr lang="en-CA" dirty="0">
                <a:solidFill>
                  <a:schemeClr val="tx1">
                    <a:lumMod val="85000"/>
                  </a:schemeClr>
                </a:solidFill>
                <a:latin typeface="Arial" panose="020B0604020202020204" pitchFamily="34" charset="0"/>
              </a:rPr>
              <a:t>Function in the SELECT clause, we can obtain the average of all the payload masses in the dataset. </a:t>
            </a:r>
          </a:p>
          <a:p>
            <a:endParaRPr lang="en-CA" dirty="0">
              <a:solidFill>
                <a:schemeClr val="tx1">
                  <a:lumMod val="85000"/>
                </a:schemeClr>
              </a:solidFill>
              <a:latin typeface="Arial" panose="020B0604020202020204" pitchFamily="34" charset="0"/>
            </a:endParaRPr>
          </a:p>
          <a:p>
            <a:r>
              <a:rPr lang="en-CA" dirty="0">
                <a:solidFill>
                  <a:schemeClr val="tx1">
                    <a:lumMod val="85000"/>
                  </a:schemeClr>
                </a:solidFill>
                <a:latin typeface="Arial" panose="020B0604020202020204" pitchFamily="34" charset="0"/>
              </a:rPr>
              <a:t>With the WHERE clause we can filter the dataset to only include the payloads with ‘F9 v1.1’ as their Booster Version.</a:t>
            </a:r>
            <a:endParaRPr lang="en-US" dirty="0">
              <a:solidFill>
                <a:schemeClr val="tx1">
                  <a:lumMod val="8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3E097AC0-CDBE-40AE-8E8D-D1FBD8391A82}"/>
              </a:ext>
            </a:extLst>
          </p:cNvPr>
          <p:cNvPicPr>
            <a:picLocks noChangeAspect="1"/>
          </p:cNvPicPr>
          <p:nvPr/>
        </p:nvPicPr>
        <p:blipFill>
          <a:blip r:embed="rId2"/>
          <a:stretch>
            <a:fillRect/>
          </a:stretch>
        </p:blipFill>
        <p:spPr>
          <a:xfrm>
            <a:off x="7124309" y="2988680"/>
            <a:ext cx="3223651" cy="141034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C1AF8ADC-4000-4C52-972B-F0B094056285}"/>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29</a:t>
            </a:fld>
            <a:endParaRPr lang="en-US"/>
          </a:p>
        </p:txBody>
      </p:sp>
      <p:sp>
        <p:nvSpPr>
          <p:cNvPr id="11" name="Title 1">
            <a:extLst>
              <a:ext uri="{FF2B5EF4-FFF2-40B4-BE49-F238E27FC236}">
                <a16:creationId xmlns:a16="http://schemas.microsoft.com/office/drawing/2014/main" id="{51D07E2E-EF83-48E7-A06B-B5DB0CA09B2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77ACC"/>
                </a:solidFill>
                <a:latin typeface="+mj-lt"/>
              </a:rPr>
              <a:t>DATE OF THE FIRST SUCCESSFUL GROUND PAD LANDING</a:t>
            </a:r>
          </a:p>
        </p:txBody>
      </p:sp>
      <p:sp>
        <p:nvSpPr>
          <p:cNvPr id="12" name="TextBox 11">
            <a:extLst>
              <a:ext uri="{FF2B5EF4-FFF2-40B4-BE49-F238E27FC236}">
                <a16:creationId xmlns:a16="http://schemas.microsoft.com/office/drawing/2014/main" id="{B7F558E8-B50D-41DC-B71D-8ED4D67D6B29}"/>
              </a:ext>
            </a:extLst>
          </p:cNvPr>
          <p:cNvSpPr txBox="1"/>
          <p:nvPr/>
        </p:nvSpPr>
        <p:spPr>
          <a:xfrm>
            <a:off x="617611" y="1416308"/>
            <a:ext cx="6941429" cy="4555093"/>
          </a:xfrm>
          <a:prstGeom prst="rect">
            <a:avLst/>
          </a:prstGeom>
          <a:noFill/>
        </p:spPr>
        <p:txBody>
          <a:bodyPr wrap="square" rtlCol="0">
            <a:spAutoFit/>
          </a:bodyPr>
          <a:lstStyle/>
          <a:p>
            <a:r>
              <a:rPr lang="en-US" sz="28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US" i="1" dirty="0">
                <a:solidFill>
                  <a:schemeClr val="tx1">
                    <a:lumMod val="85000"/>
                  </a:schemeClr>
                </a:solidFill>
                <a:latin typeface="Abadi" panose="020B0604020104020204" pitchFamily="34" charset="0"/>
              </a:rPr>
              <a:t>SELECT </a:t>
            </a:r>
          </a:p>
          <a:p>
            <a:r>
              <a:rPr lang="en-US" i="1" dirty="0">
                <a:solidFill>
                  <a:schemeClr val="tx1">
                    <a:lumMod val="85000"/>
                  </a:schemeClr>
                </a:solidFill>
                <a:latin typeface="Abadi" panose="020B0604020104020204" pitchFamily="34" charset="0"/>
              </a:rPr>
              <a:t>	MIN(DATE) AS “First Successful Ground Pad Landing”</a:t>
            </a:r>
          </a:p>
          <a:p>
            <a:r>
              <a:rPr lang="en-US" i="1" dirty="0">
                <a:solidFill>
                  <a:schemeClr val="tx1">
                    <a:lumMod val="85000"/>
                  </a:schemeClr>
                </a:solidFill>
                <a:latin typeface="Abadi" panose="020B0604020104020204" pitchFamily="34" charset="0"/>
              </a:rPr>
              <a:t>FROM </a:t>
            </a:r>
          </a:p>
          <a:p>
            <a:r>
              <a:rPr lang="en-US" i="1" dirty="0">
                <a:solidFill>
                  <a:schemeClr val="tx1">
                    <a:lumMod val="85000"/>
                  </a:schemeClr>
                </a:solidFill>
                <a:latin typeface="Abadi" panose="020B0604020104020204" pitchFamily="34" charset="0"/>
              </a:rPr>
              <a:t>	SPACEXTBL</a:t>
            </a:r>
          </a:p>
          <a:p>
            <a:r>
              <a:rPr lang="en-US" i="1" dirty="0">
                <a:solidFill>
                  <a:schemeClr val="tx1">
                    <a:lumMod val="85000"/>
                  </a:schemeClr>
                </a:solidFill>
                <a:latin typeface="Abadi" panose="020B0604020104020204" pitchFamily="34" charset="0"/>
              </a:rPr>
              <a:t>WHERE</a:t>
            </a:r>
          </a:p>
          <a:p>
            <a:r>
              <a:rPr lang="en-US" i="1" dirty="0">
                <a:solidFill>
                  <a:schemeClr val="tx1">
                    <a:lumMod val="85000"/>
                  </a:schemeClr>
                </a:solidFill>
                <a:latin typeface="Abadi" panose="020B0604020104020204" pitchFamily="34" charset="0"/>
              </a:rPr>
              <a:t>	Landing_Outcome = ‘Success (Ground Pad)’</a:t>
            </a:r>
          </a:p>
          <a:p>
            <a:endParaRPr lang="en-US" b="1" u="sng" dirty="0">
              <a:solidFill>
                <a:schemeClr val="tx1">
                  <a:lumMod val="85000"/>
                </a:schemeClr>
              </a:solidFill>
              <a:latin typeface="Abadi" panose="020B0604020104020204" pitchFamily="34" charset="0"/>
            </a:endParaRPr>
          </a:p>
          <a:p>
            <a:r>
              <a:rPr lang="en-US" sz="2800" b="1" u="sng" dirty="0">
                <a:solidFill>
                  <a:schemeClr val="tx1">
                    <a:lumMod val="85000"/>
                  </a:schemeClr>
                </a:solidFill>
                <a:latin typeface="Rockwell" panose="02060603020205020403" pitchFamily="18" charset="0"/>
              </a:rPr>
              <a:t>How it works:</a:t>
            </a:r>
            <a:endParaRPr lang="en-US" b="1" u="sng" dirty="0">
              <a:solidFill>
                <a:schemeClr val="tx1">
                  <a:lumMod val="85000"/>
                </a:schemeClr>
              </a:solidFill>
              <a:latin typeface="Abadi" panose="020B0604020104020204" pitchFamily="34" charset="0"/>
            </a:endParaRPr>
          </a:p>
          <a:p>
            <a:r>
              <a:rPr lang="en-CA" dirty="0">
                <a:solidFill>
                  <a:schemeClr val="tx1">
                    <a:lumMod val="85000"/>
                  </a:schemeClr>
                </a:solidFill>
                <a:latin typeface="Arial" panose="020B0604020202020204" pitchFamily="34" charset="0"/>
              </a:rPr>
              <a:t>By using the </a:t>
            </a:r>
            <a:r>
              <a:rPr lang="en-CA" b="1" dirty="0">
                <a:solidFill>
                  <a:schemeClr val="tx1">
                    <a:lumMod val="85000"/>
                  </a:schemeClr>
                </a:solidFill>
                <a:latin typeface="Arial" panose="020B0604020202020204" pitchFamily="34" charset="0"/>
              </a:rPr>
              <a:t>MIN </a:t>
            </a:r>
            <a:r>
              <a:rPr lang="en-CA" dirty="0">
                <a:solidFill>
                  <a:schemeClr val="tx1">
                    <a:lumMod val="85000"/>
                  </a:schemeClr>
                </a:solidFill>
                <a:latin typeface="Arial" panose="020B0604020202020204" pitchFamily="34" charset="0"/>
              </a:rPr>
              <a:t>Function</a:t>
            </a:r>
            <a:r>
              <a:rPr lang="en-CA" b="1" dirty="0">
                <a:solidFill>
                  <a:schemeClr val="tx1">
                    <a:lumMod val="85000"/>
                  </a:schemeClr>
                </a:solidFill>
                <a:latin typeface="Arial" panose="020B0604020202020204" pitchFamily="34" charset="0"/>
              </a:rPr>
              <a:t> </a:t>
            </a:r>
            <a:r>
              <a:rPr lang="en-CA" dirty="0">
                <a:solidFill>
                  <a:schemeClr val="tx1">
                    <a:lumMod val="85000"/>
                  </a:schemeClr>
                </a:solidFill>
                <a:latin typeface="Arial" panose="020B0604020202020204" pitchFamily="34" charset="0"/>
              </a:rPr>
              <a:t>in the SELECT clause, we can obtain the earliest launch date in the dataset.</a:t>
            </a:r>
          </a:p>
          <a:p>
            <a:endParaRPr lang="en-CA" dirty="0">
              <a:solidFill>
                <a:schemeClr val="tx1">
                  <a:lumMod val="85000"/>
                </a:schemeClr>
              </a:solidFill>
              <a:latin typeface="Arial" panose="020B0604020202020204" pitchFamily="34" charset="0"/>
            </a:endParaRPr>
          </a:p>
          <a:p>
            <a:r>
              <a:rPr lang="en-CA" dirty="0">
                <a:solidFill>
                  <a:schemeClr val="tx1">
                    <a:lumMod val="85000"/>
                  </a:schemeClr>
                </a:solidFill>
                <a:latin typeface="Arial" panose="020B0604020202020204" pitchFamily="34" charset="0"/>
              </a:rPr>
              <a:t>With the WHERE clause we can filter the dataset to only include the dates where the launch had a successful ground pad landing.</a:t>
            </a:r>
            <a:endParaRPr lang="en-US" dirty="0">
              <a:solidFill>
                <a:schemeClr val="tx1">
                  <a:lumMod val="85000"/>
                </a:schemeClr>
              </a:solidFill>
              <a:latin typeface="Abadi" panose="020B0604020104020204" pitchFamily="34" charset="0"/>
            </a:endParaRPr>
          </a:p>
        </p:txBody>
      </p:sp>
      <p:pic>
        <p:nvPicPr>
          <p:cNvPr id="18" name="Picture 17">
            <a:extLst>
              <a:ext uri="{FF2B5EF4-FFF2-40B4-BE49-F238E27FC236}">
                <a16:creationId xmlns:a16="http://schemas.microsoft.com/office/drawing/2014/main" id="{E29534FA-D9C2-4373-BD08-DF45EA7AAD42}"/>
              </a:ext>
            </a:extLst>
          </p:cNvPr>
          <p:cNvPicPr>
            <a:picLocks noChangeAspect="1"/>
          </p:cNvPicPr>
          <p:nvPr/>
        </p:nvPicPr>
        <p:blipFill>
          <a:blip r:embed="rId2"/>
          <a:stretch>
            <a:fillRect/>
          </a:stretch>
        </p:blipFill>
        <p:spPr>
          <a:xfrm>
            <a:off x="6096000" y="2991802"/>
            <a:ext cx="5237884" cy="150304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graphicFrame>
        <p:nvGraphicFramePr>
          <p:cNvPr id="2" name="Diagram 1">
            <a:extLst>
              <a:ext uri="{FF2B5EF4-FFF2-40B4-BE49-F238E27FC236}">
                <a16:creationId xmlns:a16="http://schemas.microsoft.com/office/drawing/2014/main" id="{FCF990D3-CD2A-485C-873C-434B571F5DD8}"/>
              </a:ext>
            </a:extLst>
          </p:cNvPr>
          <p:cNvGraphicFramePr/>
          <p:nvPr>
            <p:extLst>
              <p:ext uri="{D42A27DB-BD31-4B8C-83A1-F6EECF244321}">
                <p14:modId xmlns:p14="http://schemas.microsoft.com/office/powerpoint/2010/main" val="4186450081"/>
              </p:ext>
            </p:extLst>
          </p:nvPr>
        </p:nvGraphicFramePr>
        <p:xfrm>
          <a:off x="958902" y="1087699"/>
          <a:ext cx="9393637" cy="5341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50000"/>
                  </a:schemeClr>
                </a:solidFill>
                <a:latin typeface="Abadi"/>
              </a:rPr>
              <a:t>Executive Summary</a:t>
            </a:r>
            <a:endParaRPr lang="en-US" dirty="0">
              <a:solidFill>
                <a:schemeClr val="tx2">
                  <a:lumMod val="50000"/>
                </a:schemeClr>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A37761ED-BA85-4F6B-ACFF-2F9B2026FE38}"/>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30</a:t>
            </a:fld>
            <a:endParaRPr lang="en-US"/>
          </a:p>
        </p:txBody>
      </p:sp>
      <p:sp>
        <p:nvSpPr>
          <p:cNvPr id="12" name="Title 1">
            <a:extLst>
              <a:ext uri="{FF2B5EF4-FFF2-40B4-BE49-F238E27FC236}">
                <a16:creationId xmlns:a16="http://schemas.microsoft.com/office/drawing/2014/main" id="{3CE0778C-E5DF-4A5F-B782-A612E9BC92A4}"/>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077ACC"/>
                </a:solidFill>
                <a:latin typeface="+mj-lt"/>
              </a:rPr>
              <a:t>SUCCESSFUL DRONE SHIP LANDING WITH RESTRICTED PAYLOAD MASS</a:t>
            </a:r>
          </a:p>
        </p:txBody>
      </p:sp>
      <p:sp>
        <p:nvSpPr>
          <p:cNvPr id="13" name="TextBox 12">
            <a:extLst>
              <a:ext uri="{FF2B5EF4-FFF2-40B4-BE49-F238E27FC236}">
                <a16:creationId xmlns:a16="http://schemas.microsoft.com/office/drawing/2014/main" id="{B7C553B9-5684-4E12-B166-12666EEF78C9}"/>
              </a:ext>
            </a:extLst>
          </p:cNvPr>
          <p:cNvSpPr txBox="1"/>
          <p:nvPr/>
        </p:nvSpPr>
        <p:spPr>
          <a:xfrm>
            <a:off x="617611" y="1416308"/>
            <a:ext cx="6941429" cy="5109091"/>
          </a:xfrm>
          <a:prstGeom prst="rect">
            <a:avLst/>
          </a:prstGeom>
          <a:noFill/>
        </p:spPr>
        <p:txBody>
          <a:bodyPr wrap="square" rtlCol="0">
            <a:spAutoFit/>
          </a:bodyPr>
          <a:lstStyle/>
          <a:p>
            <a:r>
              <a:rPr lang="en-US" sz="28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US" i="1" dirty="0">
                <a:solidFill>
                  <a:schemeClr val="tx1">
                    <a:lumMod val="85000"/>
                  </a:schemeClr>
                </a:solidFill>
                <a:latin typeface="Abadi" panose="020B0604020104020204" pitchFamily="34" charset="0"/>
              </a:rPr>
              <a:t>SELECT </a:t>
            </a:r>
          </a:p>
          <a:p>
            <a:r>
              <a:rPr lang="en-US" i="1" dirty="0">
                <a:solidFill>
                  <a:schemeClr val="tx1">
                    <a:lumMod val="85000"/>
                  </a:schemeClr>
                </a:solidFill>
                <a:latin typeface="Abadi" panose="020B0604020104020204" pitchFamily="34" charset="0"/>
              </a:rPr>
              <a:t>	BOOSTER_VERSION</a:t>
            </a:r>
          </a:p>
          <a:p>
            <a:r>
              <a:rPr lang="en-US" i="1" dirty="0">
                <a:solidFill>
                  <a:schemeClr val="tx1">
                    <a:lumMod val="85000"/>
                  </a:schemeClr>
                </a:solidFill>
                <a:latin typeface="Abadi" panose="020B0604020104020204" pitchFamily="34" charset="0"/>
              </a:rPr>
              <a:t>FROM </a:t>
            </a:r>
          </a:p>
          <a:p>
            <a:r>
              <a:rPr lang="en-US" i="1" dirty="0">
                <a:solidFill>
                  <a:schemeClr val="tx1">
                    <a:lumMod val="85000"/>
                  </a:schemeClr>
                </a:solidFill>
                <a:latin typeface="Abadi" panose="020B0604020104020204" pitchFamily="34" charset="0"/>
              </a:rPr>
              <a:t>	SPACEXTBL</a:t>
            </a:r>
          </a:p>
          <a:p>
            <a:r>
              <a:rPr lang="en-US" i="1" dirty="0">
                <a:solidFill>
                  <a:schemeClr val="tx1">
                    <a:lumMod val="85000"/>
                  </a:schemeClr>
                </a:solidFill>
                <a:latin typeface="Abadi" panose="020B0604020104020204" pitchFamily="34" charset="0"/>
              </a:rPr>
              <a:t>WHERE</a:t>
            </a:r>
          </a:p>
          <a:p>
            <a:r>
              <a:rPr lang="en-US" i="1" dirty="0">
                <a:solidFill>
                  <a:schemeClr val="tx1">
                    <a:lumMod val="85000"/>
                  </a:schemeClr>
                </a:solidFill>
                <a:latin typeface="Abadi" panose="020B0604020104020204" pitchFamily="34" charset="0"/>
              </a:rPr>
              <a:t>	Landing_Outcome = ‘Success (Drone ship)’</a:t>
            </a:r>
            <a:endParaRPr lang="en-US" dirty="0">
              <a:solidFill>
                <a:schemeClr val="tx1">
                  <a:lumMod val="85000"/>
                </a:schemeClr>
              </a:solidFill>
              <a:latin typeface="Abadi" panose="020B0604020104020204" pitchFamily="34" charset="0"/>
            </a:endParaRPr>
          </a:p>
          <a:p>
            <a:r>
              <a:rPr lang="en-US" dirty="0">
                <a:solidFill>
                  <a:schemeClr val="tx1">
                    <a:lumMod val="85000"/>
                  </a:schemeClr>
                </a:solidFill>
                <a:latin typeface="Abadi" panose="020B0604020104020204" pitchFamily="34" charset="0"/>
              </a:rPr>
              <a:t>	</a:t>
            </a:r>
            <a:r>
              <a:rPr lang="en-US" i="1" dirty="0">
                <a:solidFill>
                  <a:schemeClr val="tx1">
                    <a:lumMod val="85000"/>
                  </a:schemeClr>
                </a:solidFill>
                <a:latin typeface="Abadi" panose="020B0604020104020204" pitchFamily="34" charset="0"/>
              </a:rPr>
              <a:t>and PAYLOAD_MASS__KG_ &gt; 4000</a:t>
            </a:r>
          </a:p>
          <a:p>
            <a:r>
              <a:rPr lang="en-US" i="1" dirty="0">
                <a:solidFill>
                  <a:schemeClr val="tx1">
                    <a:lumMod val="85000"/>
                  </a:schemeClr>
                </a:solidFill>
                <a:latin typeface="Abadi" panose="020B0604020104020204" pitchFamily="34" charset="0"/>
              </a:rPr>
              <a:t>	and PAYLOAD_MASS__KG_ &lt; 6000</a:t>
            </a:r>
            <a:endParaRPr lang="en-US" dirty="0">
              <a:solidFill>
                <a:schemeClr val="tx1">
                  <a:lumMod val="85000"/>
                </a:schemeClr>
              </a:solidFill>
              <a:latin typeface="Abadi" panose="020B0604020104020204" pitchFamily="34" charset="0"/>
            </a:endParaRPr>
          </a:p>
          <a:p>
            <a:endParaRPr lang="en-US" b="1" u="sng" dirty="0">
              <a:solidFill>
                <a:schemeClr val="tx1">
                  <a:lumMod val="85000"/>
                </a:schemeClr>
              </a:solidFill>
              <a:latin typeface="Abadi" panose="020B0604020104020204" pitchFamily="34" charset="0"/>
            </a:endParaRPr>
          </a:p>
          <a:p>
            <a:r>
              <a:rPr lang="en-US" sz="2800" b="1" u="sng" dirty="0">
                <a:solidFill>
                  <a:schemeClr val="tx1">
                    <a:lumMod val="85000"/>
                  </a:schemeClr>
                </a:solidFill>
                <a:latin typeface="Rockwell" panose="02060603020205020403" pitchFamily="18" charset="0"/>
              </a:rPr>
              <a:t>How it works:</a:t>
            </a:r>
            <a:endParaRPr lang="en-US" b="1" u="sng" dirty="0">
              <a:solidFill>
                <a:schemeClr val="tx1">
                  <a:lumMod val="85000"/>
                </a:schemeClr>
              </a:solidFill>
              <a:latin typeface="Abadi" panose="020B0604020104020204" pitchFamily="34" charset="0"/>
            </a:endParaRPr>
          </a:p>
          <a:p>
            <a:r>
              <a:rPr lang="en-CA" dirty="0">
                <a:solidFill>
                  <a:schemeClr val="tx1">
                    <a:lumMod val="85000"/>
                  </a:schemeClr>
                </a:solidFill>
                <a:latin typeface="Arial" panose="020B0604020202020204" pitchFamily="34" charset="0"/>
              </a:rPr>
              <a:t>With the WHERE clause, we can set multiple filters using the </a:t>
            </a:r>
            <a:r>
              <a:rPr lang="en-CA" b="1" dirty="0">
                <a:solidFill>
                  <a:schemeClr val="tx1">
                    <a:lumMod val="85000"/>
                  </a:schemeClr>
                </a:solidFill>
                <a:latin typeface="Arial" panose="020B0604020202020204" pitchFamily="34" charset="0"/>
              </a:rPr>
              <a:t>AND</a:t>
            </a:r>
            <a:r>
              <a:rPr lang="en-CA" dirty="0">
                <a:solidFill>
                  <a:schemeClr val="tx1">
                    <a:lumMod val="85000"/>
                  </a:schemeClr>
                </a:solidFill>
                <a:latin typeface="Arial" panose="020B0604020202020204" pitchFamily="34" charset="0"/>
              </a:rPr>
              <a:t> operator. This way, we can filter out the dataset to only include Booster Versions of launches that had successful drone ship landings and have a Payload Mass between 4000-6000 (not inclusive).</a:t>
            </a:r>
            <a:endParaRPr lang="en-US" dirty="0">
              <a:solidFill>
                <a:schemeClr val="tx1">
                  <a:lumMod val="8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442BA424-56C0-429A-97C5-D4C706554FCB}"/>
              </a:ext>
            </a:extLst>
          </p:cNvPr>
          <p:cNvPicPr>
            <a:picLocks noChangeAspect="1"/>
          </p:cNvPicPr>
          <p:nvPr/>
        </p:nvPicPr>
        <p:blipFill>
          <a:blip r:embed="rId2"/>
          <a:stretch>
            <a:fillRect/>
          </a:stretch>
        </p:blipFill>
        <p:spPr>
          <a:xfrm>
            <a:off x="6807516" y="1524802"/>
            <a:ext cx="2508885" cy="316911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8EA56CB-B2E8-484E-B728-F9E91190EE2E}"/>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31</a:t>
            </a:fld>
            <a:endParaRPr lang="en-US"/>
          </a:p>
        </p:txBody>
      </p:sp>
      <p:sp>
        <p:nvSpPr>
          <p:cNvPr id="7" name="Title 1">
            <a:extLst>
              <a:ext uri="{FF2B5EF4-FFF2-40B4-BE49-F238E27FC236}">
                <a16:creationId xmlns:a16="http://schemas.microsoft.com/office/drawing/2014/main" id="{70C7102C-D469-4B89-AEF8-57C2CDAD9D1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200" dirty="0">
                <a:solidFill>
                  <a:srgbClr val="077ACC"/>
                </a:solidFill>
                <a:latin typeface="+mj-lt"/>
              </a:rPr>
              <a:t>TOTAL NUMBER OF SUCCESSFUL AND FAILED MISSION OUTCOMES</a:t>
            </a:r>
          </a:p>
        </p:txBody>
      </p:sp>
      <p:sp>
        <p:nvSpPr>
          <p:cNvPr id="8" name="TextBox 7">
            <a:extLst>
              <a:ext uri="{FF2B5EF4-FFF2-40B4-BE49-F238E27FC236}">
                <a16:creationId xmlns:a16="http://schemas.microsoft.com/office/drawing/2014/main" id="{B8E0003D-75F2-4EBC-96FD-107388A9CAFB}"/>
              </a:ext>
            </a:extLst>
          </p:cNvPr>
          <p:cNvSpPr txBox="1"/>
          <p:nvPr/>
        </p:nvSpPr>
        <p:spPr>
          <a:xfrm>
            <a:off x="617612" y="1416308"/>
            <a:ext cx="6745562" cy="5109091"/>
          </a:xfrm>
          <a:prstGeom prst="rect">
            <a:avLst/>
          </a:prstGeom>
          <a:noFill/>
        </p:spPr>
        <p:txBody>
          <a:bodyPr wrap="square" rtlCol="0">
            <a:spAutoFit/>
          </a:bodyPr>
          <a:lstStyle/>
          <a:p>
            <a:r>
              <a:rPr lang="en-US" sz="28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CA" i="1" dirty="0">
                <a:solidFill>
                  <a:schemeClr val="tx1">
                    <a:lumMod val="85000"/>
                  </a:schemeClr>
                </a:solidFill>
                <a:latin typeface="Abadi" panose="020B0604020104020204" pitchFamily="34" charset="0"/>
              </a:rPr>
              <a:t>SELECT </a:t>
            </a:r>
          </a:p>
          <a:p>
            <a:r>
              <a:rPr lang="en-CA" i="1" dirty="0">
                <a:solidFill>
                  <a:schemeClr val="tx1">
                    <a:lumMod val="85000"/>
                  </a:schemeClr>
                </a:solidFill>
                <a:latin typeface="Abadi" panose="020B0604020104020204" pitchFamily="34" charset="0"/>
              </a:rPr>
              <a:t>	COUNT(CASE WHEN MISSION_OUTCOME LIKE 'Success%’ 	THEN 1 ELSE NULL END) as mission_successes, </a:t>
            </a:r>
          </a:p>
          <a:p>
            <a:r>
              <a:rPr lang="en-CA" i="1" dirty="0">
                <a:solidFill>
                  <a:schemeClr val="tx1">
                    <a:lumMod val="85000"/>
                  </a:schemeClr>
                </a:solidFill>
                <a:latin typeface="Abadi" panose="020B0604020104020204" pitchFamily="34" charset="0"/>
              </a:rPr>
              <a:t>	COUNT(CASE WHEN MISSION_OUTCOME LIKE 'Failure%’ 	THEN 1 ELSE NULL END) as mission_failures </a:t>
            </a:r>
          </a:p>
          <a:p>
            <a:r>
              <a:rPr lang="en-CA" i="1" dirty="0">
                <a:solidFill>
                  <a:schemeClr val="tx1">
                    <a:lumMod val="85000"/>
                  </a:schemeClr>
                </a:solidFill>
                <a:latin typeface="Abadi" panose="020B0604020104020204" pitchFamily="34" charset="0"/>
              </a:rPr>
              <a:t>FROM </a:t>
            </a:r>
          </a:p>
          <a:p>
            <a:r>
              <a:rPr lang="en-CA" i="1" dirty="0">
                <a:solidFill>
                  <a:schemeClr val="tx1">
                    <a:lumMod val="85000"/>
                  </a:schemeClr>
                </a:solidFill>
                <a:latin typeface="Abadi" panose="020B0604020104020204" pitchFamily="34" charset="0"/>
              </a:rPr>
              <a:t>	SPACEXTBL</a:t>
            </a:r>
          </a:p>
          <a:p>
            <a:endParaRPr lang="en-US" b="1" u="sng" dirty="0">
              <a:solidFill>
                <a:schemeClr val="tx1">
                  <a:lumMod val="85000"/>
                </a:schemeClr>
              </a:solidFill>
              <a:latin typeface="Abadi" panose="020B0604020104020204" pitchFamily="34" charset="0"/>
            </a:endParaRPr>
          </a:p>
          <a:p>
            <a:r>
              <a:rPr lang="en-US" sz="2800" b="1" u="sng" dirty="0">
                <a:solidFill>
                  <a:schemeClr val="tx1">
                    <a:lumMod val="85000"/>
                  </a:schemeClr>
                </a:solidFill>
                <a:latin typeface="Rockwell" panose="02060603020205020403" pitchFamily="18" charset="0"/>
              </a:rPr>
              <a:t>How it works:</a:t>
            </a:r>
            <a:endParaRPr lang="en-US" b="1" u="sng" dirty="0">
              <a:solidFill>
                <a:schemeClr val="tx1">
                  <a:lumMod val="85000"/>
                </a:schemeClr>
              </a:solidFill>
              <a:latin typeface="Abadi" panose="020B0604020104020204" pitchFamily="34" charset="0"/>
            </a:endParaRPr>
          </a:p>
          <a:p>
            <a:r>
              <a:rPr lang="en-CA" dirty="0">
                <a:solidFill>
                  <a:schemeClr val="tx1">
                    <a:lumMod val="85000"/>
                  </a:schemeClr>
                </a:solidFill>
                <a:latin typeface="Arial" panose="020B0604020202020204" pitchFamily="34" charset="0"/>
              </a:rPr>
              <a:t>The </a:t>
            </a:r>
            <a:r>
              <a:rPr lang="en-CA" b="1" dirty="0">
                <a:solidFill>
                  <a:schemeClr val="tx1">
                    <a:lumMod val="85000"/>
                  </a:schemeClr>
                </a:solidFill>
                <a:latin typeface="Arial" panose="020B0604020202020204" pitchFamily="34" charset="0"/>
              </a:rPr>
              <a:t>CASE </a:t>
            </a:r>
            <a:r>
              <a:rPr lang="en-CA" dirty="0">
                <a:solidFill>
                  <a:schemeClr val="tx1">
                    <a:lumMod val="85000"/>
                  </a:schemeClr>
                </a:solidFill>
                <a:latin typeface="Arial" panose="020B0604020202020204" pitchFamily="34" charset="0"/>
              </a:rPr>
              <a:t>Function lets us encode the mission outcome column with values that we choose. In this query, we encode the successes and failures as 1’s.</a:t>
            </a:r>
          </a:p>
          <a:p>
            <a:endParaRPr lang="en-CA" dirty="0">
              <a:solidFill>
                <a:schemeClr val="tx1">
                  <a:lumMod val="85000"/>
                </a:schemeClr>
              </a:solidFill>
              <a:latin typeface="Arial" panose="020B0604020202020204" pitchFamily="34" charset="0"/>
            </a:endParaRPr>
          </a:p>
          <a:p>
            <a:r>
              <a:rPr lang="en-CA" dirty="0">
                <a:solidFill>
                  <a:schemeClr val="tx1">
                    <a:lumMod val="85000"/>
                  </a:schemeClr>
                </a:solidFill>
                <a:latin typeface="Arial" panose="020B0604020202020204" pitchFamily="34" charset="0"/>
              </a:rPr>
              <a:t>Then the </a:t>
            </a:r>
            <a:r>
              <a:rPr lang="en-CA" b="1" dirty="0">
                <a:solidFill>
                  <a:schemeClr val="tx1">
                    <a:lumMod val="85000"/>
                  </a:schemeClr>
                </a:solidFill>
                <a:latin typeface="Arial" panose="020B0604020202020204" pitchFamily="34" charset="0"/>
              </a:rPr>
              <a:t>COUNT</a:t>
            </a:r>
            <a:r>
              <a:rPr lang="en-CA" dirty="0">
                <a:solidFill>
                  <a:schemeClr val="tx1">
                    <a:lumMod val="85000"/>
                  </a:schemeClr>
                </a:solidFill>
                <a:latin typeface="Arial" panose="020B0604020202020204" pitchFamily="34" charset="0"/>
              </a:rPr>
              <a:t> Function can count all the rows with 1’s in each case respectively and sum up the totals. </a:t>
            </a:r>
            <a:endParaRPr lang="en-US" dirty="0">
              <a:solidFill>
                <a:schemeClr val="tx1">
                  <a:lumMod val="85000"/>
                </a:schemeClr>
              </a:solidFill>
              <a:latin typeface="Abadi" panose="020B0604020104020204" pitchFamily="34" charset="0"/>
            </a:endParaRPr>
          </a:p>
        </p:txBody>
      </p:sp>
      <p:pic>
        <p:nvPicPr>
          <p:cNvPr id="10" name="Picture 9">
            <a:extLst>
              <a:ext uri="{FF2B5EF4-FFF2-40B4-BE49-F238E27FC236}">
                <a16:creationId xmlns:a16="http://schemas.microsoft.com/office/drawing/2014/main" id="{8DAC1FD1-8F88-4551-9DB6-A852635AEDAC}"/>
              </a:ext>
            </a:extLst>
          </p:cNvPr>
          <p:cNvPicPr>
            <a:picLocks noChangeAspect="1"/>
          </p:cNvPicPr>
          <p:nvPr/>
        </p:nvPicPr>
        <p:blipFill>
          <a:blip r:embed="rId2"/>
          <a:stretch>
            <a:fillRect/>
          </a:stretch>
        </p:blipFill>
        <p:spPr>
          <a:xfrm>
            <a:off x="7363173" y="3405239"/>
            <a:ext cx="3904383" cy="10505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B0D7F50A-D707-4F84-B370-002434528313}"/>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32</a:t>
            </a:fld>
            <a:endParaRPr lang="en-US"/>
          </a:p>
        </p:txBody>
      </p:sp>
      <p:sp>
        <p:nvSpPr>
          <p:cNvPr id="7" name="Title 1">
            <a:extLst>
              <a:ext uri="{FF2B5EF4-FFF2-40B4-BE49-F238E27FC236}">
                <a16:creationId xmlns:a16="http://schemas.microsoft.com/office/drawing/2014/main" id="{A6704F9D-41D3-4AED-B61E-0A102E1ED31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077ACC"/>
                </a:solidFill>
                <a:latin typeface="+mj-lt"/>
              </a:rPr>
              <a:t>BOOSTERS VERSIONS THAT HAVE CARRIED THE MAXIMUM PAYLOAD</a:t>
            </a:r>
          </a:p>
        </p:txBody>
      </p:sp>
      <p:sp>
        <p:nvSpPr>
          <p:cNvPr id="8" name="TextBox 7">
            <a:extLst>
              <a:ext uri="{FF2B5EF4-FFF2-40B4-BE49-F238E27FC236}">
                <a16:creationId xmlns:a16="http://schemas.microsoft.com/office/drawing/2014/main" id="{2FC22717-94D7-4270-BBC7-0DBD6F239E4C}"/>
              </a:ext>
            </a:extLst>
          </p:cNvPr>
          <p:cNvSpPr txBox="1"/>
          <p:nvPr/>
        </p:nvSpPr>
        <p:spPr>
          <a:xfrm>
            <a:off x="617612" y="1416308"/>
            <a:ext cx="8191108" cy="4093428"/>
          </a:xfrm>
          <a:prstGeom prst="rect">
            <a:avLst/>
          </a:prstGeom>
          <a:noFill/>
        </p:spPr>
        <p:txBody>
          <a:bodyPr wrap="square" rtlCol="0">
            <a:spAutoFit/>
          </a:bodyPr>
          <a:lstStyle/>
          <a:p>
            <a:r>
              <a:rPr lang="en-US" sz="28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CA" sz="1600" i="1" dirty="0">
                <a:solidFill>
                  <a:schemeClr val="tx1">
                    <a:lumMod val="85000"/>
                  </a:schemeClr>
                </a:solidFill>
                <a:latin typeface="Abadi" panose="020B0604020104020204" pitchFamily="34" charset="0"/>
              </a:rPr>
              <a:t>SELECT </a:t>
            </a:r>
          </a:p>
          <a:p>
            <a:r>
              <a:rPr lang="en-CA" sz="1600" i="1" dirty="0">
                <a:solidFill>
                  <a:schemeClr val="tx1">
                    <a:lumMod val="85000"/>
                  </a:schemeClr>
                </a:solidFill>
                <a:latin typeface="Abadi" panose="020B0604020104020204" pitchFamily="34" charset="0"/>
              </a:rPr>
              <a:t>	BOOSTER_VERSION </a:t>
            </a:r>
          </a:p>
          <a:p>
            <a:r>
              <a:rPr lang="en-CA" sz="1600" i="1" dirty="0">
                <a:solidFill>
                  <a:schemeClr val="tx1">
                    <a:lumMod val="85000"/>
                  </a:schemeClr>
                </a:solidFill>
                <a:latin typeface="Abadi" panose="020B0604020104020204" pitchFamily="34" charset="0"/>
              </a:rPr>
              <a:t>FROM </a:t>
            </a:r>
          </a:p>
          <a:p>
            <a:r>
              <a:rPr lang="en-CA" sz="1600" i="1" dirty="0">
                <a:solidFill>
                  <a:schemeClr val="tx1">
                    <a:lumMod val="85000"/>
                  </a:schemeClr>
                </a:solidFill>
                <a:latin typeface="Abadi" panose="020B0604020104020204" pitchFamily="34" charset="0"/>
              </a:rPr>
              <a:t>	SPACEXTBL </a:t>
            </a:r>
          </a:p>
          <a:p>
            <a:r>
              <a:rPr lang="en-CA" sz="1600" i="1" dirty="0">
                <a:solidFill>
                  <a:schemeClr val="tx1">
                    <a:lumMod val="85000"/>
                  </a:schemeClr>
                </a:solidFill>
                <a:latin typeface="Abadi" panose="020B0604020104020204" pitchFamily="34" charset="0"/>
              </a:rPr>
              <a:t>WHERE </a:t>
            </a:r>
          </a:p>
          <a:p>
            <a:r>
              <a:rPr lang="en-CA" sz="1600" i="1" dirty="0">
                <a:solidFill>
                  <a:schemeClr val="tx1">
                    <a:lumMod val="85000"/>
                  </a:schemeClr>
                </a:solidFill>
                <a:latin typeface="Abadi" panose="020B0604020104020204" pitchFamily="34" charset="0"/>
              </a:rPr>
              <a:t>	PAYLOAD_MASS__KG_ = (select max(PAYLOAD_MASS__KG_) from SPACEXTBL)</a:t>
            </a:r>
          </a:p>
          <a:p>
            <a:endParaRPr lang="en-US" b="1" u="sng" dirty="0">
              <a:solidFill>
                <a:schemeClr val="tx1">
                  <a:lumMod val="85000"/>
                </a:schemeClr>
              </a:solidFill>
              <a:latin typeface="Abadi" panose="020B0604020104020204" pitchFamily="34" charset="0"/>
            </a:endParaRPr>
          </a:p>
          <a:p>
            <a:r>
              <a:rPr lang="en-US" sz="2800" b="1" u="sng" dirty="0">
                <a:solidFill>
                  <a:schemeClr val="tx1">
                    <a:lumMod val="85000"/>
                  </a:schemeClr>
                </a:solidFill>
                <a:latin typeface="Rockwell" panose="02060603020205020403" pitchFamily="18" charset="0"/>
              </a:rPr>
              <a:t>How it works:</a:t>
            </a:r>
            <a:endParaRPr lang="en-US" b="1" u="sng" dirty="0">
              <a:solidFill>
                <a:schemeClr val="tx1">
                  <a:lumMod val="85000"/>
                </a:schemeClr>
              </a:solidFill>
              <a:latin typeface="Abadi" panose="020B0604020104020204" pitchFamily="34" charset="0"/>
            </a:endParaRPr>
          </a:p>
          <a:p>
            <a:r>
              <a:rPr lang="en-CA" dirty="0">
                <a:solidFill>
                  <a:schemeClr val="tx1">
                    <a:lumMod val="85000"/>
                  </a:schemeClr>
                </a:solidFill>
                <a:latin typeface="Arial" panose="020B0604020202020204" pitchFamily="34" charset="0"/>
              </a:rPr>
              <a:t>The WHERE clause in this query utilizes a sub-query to filter the dataset on. </a:t>
            </a:r>
          </a:p>
          <a:p>
            <a:endParaRPr lang="en-CA" dirty="0">
              <a:solidFill>
                <a:schemeClr val="tx1">
                  <a:lumMod val="85000"/>
                </a:schemeClr>
              </a:solidFill>
              <a:latin typeface="Arial" panose="020B0604020202020204" pitchFamily="34" charset="0"/>
            </a:endParaRPr>
          </a:p>
          <a:p>
            <a:r>
              <a:rPr lang="en-CA" dirty="0">
                <a:solidFill>
                  <a:schemeClr val="tx1">
                    <a:lumMod val="85000"/>
                  </a:schemeClr>
                </a:solidFill>
                <a:latin typeface="Arial" panose="020B0604020202020204" pitchFamily="34" charset="0"/>
              </a:rPr>
              <a:t>The sub-query used implements the </a:t>
            </a:r>
            <a:r>
              <a:rPr lang="en-CA" b="1" dirty="0">
                <a:solidFill>
                  <a:schemeClr val="tx1">
                    <a:lumMod val="85000"/>
                  </a:schemeClr>
                </a:solidFill>
                <a:latin typeface="Arial" panose="020B0604020202020204" pitchFamily="34" charset="0"/>
              </a:rPr>
              <a:t>MAX</a:t>
            </a:r>
            <a:r>
              <a:rPr lang="en-CA" dirty="0">
                <a:solidFill>
                  <a:schemeClr val="tx1">
                    <a:lumMod val="85000"/>
                  </a:schemeClr>
                </a:solidFill>
                <a:latin typeface="Arial" panose="020B0604020202020204" pitchFamily="34" charset="0"/>
              </a:rPr>
              <a:t> Function in the SELECT clause to retrieve the maximum payload mass used in a flight in the entire dataset. </a:t>
            </a:r>
            <a:endParaRPr lang="en-US" dirty="0">
              <a:solidFill>
                <a:schemeClr val="tx1">
                  <a:lumMod val="85000"/>
                </a:schemeClr>
              </a:solidFill>
              <a:latin typeface="Abadi" panose="020B0604020104020204" pitchFamily="34" charset="0"/>
            </a:endParaRPr>
          </a:p>
        </p:txBody>
      </p:sp>
      <p:pic>
        <p:nvPicPr>
          <p:cNvPr id="10" name="Picture 9">
            <a:extLst>
              <a:ext uri="{FF2B5EF4-FFF2-40B4-BE49-F238E27FC236}">
                <a16:creationId xmlns:a16="http://schemas.microsoft.com/office/drawing/2014/main" id="{B1C7B2F4-BA1D-4035-BDBD-9DD69A6E1C81}"/>
              </a:ext>
            </a:extLst>
          </p:cNvPr>
          <p:cNvPicPr>
            <a:picLocks noChangeAspect="1"/>
          </p:cNvPicPr>
          <p:nvPr/>
        </p:nvPicPr>
        <p:blipFill>
          <a:blip r:embed="rId2"/>
          <a:stretch>
            <a:fillRect/>
          </a:stretch>
        </p:blipFill>
        <p:spPr>
          <a:xfrm>
            <a:off x="9042858" y="1144340"/>
            <a:ext cx="1471153" cy="47389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AEB7B7A7-7D1B-4467-89FC-F5B7100714BF}"/>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33</a:t>
            </a:fld>
            <a:endParaRPr lang="en-US"/>
          </a:p>
        </p:txBody>
      </p:sp>
      <p:sp>
        <p:nvSpPr>
          <p:cNvPr id="7" name="Title 1">
            <a:extLst>
              <a:ext uri="{FF2B5EF4-FFF2-40B4-BE49-F238E27FC236}">
                <a16:creationId xmlns:a16="http://schemas.microsoft.com/office/drawing/2014/main" id="{7A21C95B-B314-47D2-95F8-7D589BD5ECB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77ACC"/>
                </a:solidFill>
                <a:latin typeface="+mj-lt"/>
              </a:rPr>
              <a:t>BOOSTER VERSIONS OF FAILED DRONE SHIP LANDINGS IN 2015</a:t>
            </a:r>
          </a:p>
        </p:txBody>
      </p:sp>
      <p:sp>
        <p:nvSpPr>
          <p:cNvPr id="8" name="TextBox 7">
            <a:extLst>
              <a:ext uri="{FF2B5EF4-FFF2-40B4-BE49-F238E27FC236}">
                <a16:creationId xmlns:a16="http://schemas.microsoft.com/office/drawing/2014/main" id="{2F7098C3-BD02-40C2-ADFB-08ED1C6BF44A}"/>
              </a:ext>
            </a:extLst>
          </p:cNvPr>
          <p:cNvSpPr txBox="1"/>
          <p:nvPr/>
        </p:nvSpPr>
        <p:spPr>
          <a:xfrm>
            <a:off x="617612" y="1416308"/>
            <a:ext cx="8404468" cy="5109091"/>
          </a:xfrm>
          <a:prstGeom prst="rect">
            <a:avLst/>
          </a:prstGeom>
          <a:noFill/>
        </p:spPr>
        <p:txBody>
          <a:bodyPr wrap="square" rtlCol="0">
            <a:spAutoFit/>
          </a:bodyPr>
          <a:lstStyle/>
          <a:p>
            <a:r>
              <a:rPr lang="en-US" sz="28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CA" i="1" dirty="0">
                <a:solidFill>
                  <a:schemeClr val="tx1">
                    <a:lumMod val="85000"/>
                  </a:schemeClr>
                </a:solidFill>
                <a:latin typeface="Abadi" panose="020B0604020104020204" pitchFamily="34" charset="0"/>
              </a:rPr>
              <a:t>SELECT </a:t>
            </a:r>
          </a:p>
          <a:p>
            <a:r>
              <a:rPr lang="en-CA" i="1" dirty="0">
                <a:solidFill>
                  <a:schemeClr val="tx1">
                    <a:lumMod val="85000"/>
                  </a:schemeClr>
                </a:solidFill>
                <a:latin typeface="Abadi" panose="020B0604020104020204" pitchFamily="34" charset="0"/>
              </a:rPr>
              <a:t>	BOOSTER_VERSION, </a:t>
            </a:r>
          </a:p>
          <a:p>
            <a:r>
              <a:rPr lang="en-CA" i="1" dirty="0">
                <a:solidFill>
                  <a:schemeClr val="tx1">
                    <a:lumMod val="85000"/>
                  </a:schemeClr>
                </a:solidFill>
                <a:latin typeface="Abadi" panose="020B0604020104020204" pitchFamily="34" charset="0"/>
              </a:rPr>
              <a:t>	LAUNCH_SITE, </a:t>
            </a:r>
          </a:p>
          <a:p>
            <a:r>
              <a:rPr lang="en-CA" i="1" dirty="0">
                <a:solidFill>
                  <a:schemeClr val="tx1">
                    <a:lumMod val="85000"/>
                  </a:schemeClr>
                </a:solidFill>
                <a:latin typeface="Abadi" panose="020B0604020104020204" pitchFamily="34" charset="0"/>
              </a:rPr>
              <a:t>	LANDING__OUTCOME </a:t>
            </a:r>
          </a:p>
          <a:p>
            <a:r>
              <a:rPr lang="en-CA" i="1" dirty="0">
                <a:solidFill>
                  <a:schemeClr val="tx1">
                    <a:lumMod val="85000"/>
                  </a:schemeClr>
                </a:solidFill>
                <a:latin typeface="Abadi" panose="020B0604020104020204" pitchFamily="34" charset="0"/>
              </a:rPr>
              <a:t>FROM </a:t>
            </a:r>
          </a:p>
          <a:p>
            <a:r>
              <a:rPr lang="en-CA" i="1" dirty="0">
                <a:solidFill>
                  <a:schemeClr val="tx1">
                    <a:lumMod val="85000"/>
                  </a:schemeClr>
                </a:solidFill>
                <a:latin typeface="Abadi" panose="020B0604020104020204" pitchFamily="34" charset="0"/>
              </a:rPr>
              <a:t>	SPACEXTBL </a:t>
            </a:r>
          </a:p>
          <a:p>
            <a:r>
              <a:rPr lang="en-CA" i="1" dirty="0">
                <a:solidFill>
                  <a:schemeClr val="tx1">
                    <a:lumMod val="85000"/>
                  </a:schemeClr>
                </a:solidFill>
                <a:latin typeface="Abadi" panose="020B0604020104020204" pitchFamily="34" charset="0"/>
              </a:rPr>
              <a:t>WHERE </a:t>
            </a:r>
          </a:p>
          <a:p>
            <a:r>
              <a:rPr lang="en-CA" i="1" dirty="0">
                <a:solidFill>
                  <a:schemeClr val="tx1">
                    <a:lumMod val="85000"/>
                  </a:schemeClr>
                </a:solidFill>
                <a:latin typeface="Abadi" panose="020B0604020104020204" pitchFamily="34" charset="0"/>
              </a:rPr>
              <a:t>	LANDING__OUTCOME = 'Failure (drone ship)' AND YEAR(DATE) = '2015’</a:t>
            </a:r>
          </a:p>
          <a:p>
            <a:endParaRPr lang="en-US" b="1" u="sng" dirty="0">
              <a:solidFill>
                <a:schemeClr val="tx1">
                  <a:lumMod val="85000"/>
                </a:schemeClr>
              </a:solidFill>
              <a:latin typeface="Abadi" panose="020B0604020104020204" pitchFamily="34" charset="0"/>
            </a:endParaRPr>
          </a:p>
          <a:p>
            <a:r>
              <a:rPr lang="en-US" sz="2800" b="1" u="sng" dirty="0">
                <a:solidFill>
                  <a:schemeClr val="tx1">
                    <a:lumMod val="85000"/>
                  </a:schemeClr>
                </a:solidFill>
                <a:latin typeface="Rockwell" panose="02060603020205020403" pitchFamily="18" charset="0"/>
              </a:rPr>
              <a:t>How it works:</a:t>
            </a:r>
            <a:endParaRPr lang="en-US" b="1" u="sng" dirty="0">
              <a:solidFill>
                <a:schemeClr val="tx1">
                  <a:lumMod val="85000"/>
                </a:schemeClr>
              </a:solidFill>
              <a:latin typeface="Abadi" panose="020B0604020104020204" pitchFamily="34" charset="0"/>
            </a:endParaRPr>
          </a:p>
          <a:p>
            <a:r>
              <a:rPr lang="en-CA" dirty="0">
                <a:solidFill>
                  <a:schemeClr val="tx1">
                    <a:lumMod val="85000"/>
                  </a:schemeClr>
                </a:solidFill>
                <a:latin typeface="Arial" panose="020B0604020202020204" pitchFamily="34" charset="0"/>
              </a:rPr>
              <a:t>The WHERE clause alongside the </a:t>
            </a:r>
            <a:r>
              <a:rPr lang="en-CA" b="1" dirty="0">
                <a:solidFill>
                  <a:schemeClr val="tx1">
                    <a:lumMod val="85000"/>
                  </a:schemeClr>
                </a:solidFill>
                <a:latin typeface="Arial" panose="020B0604020202020204" pitchFamily="34" charset="0"/>
              </a:rPr>
              <a:t>AND </a:t>
            </a:r>
            <a:r>
              <a:rPr lang="en-CA" dirty="0">
                <a:solidFill>
                  <a:schemeClr val="tx1">
                    <a:lumMod val="85000"/>
                  </a:schemeClr>
                </a:solidFill>
                <a:latin typeface="Arial" panose="020B0604020202020204" pitchFamily="34" charset="0"/>
              </a:rPr>
              <a:t>Operator filters out the dataset to only include failed drone ship landings in 2015. </a:t>
            </a:r>
          </a:p>
          <a:p>
            <a:endParaRPr lang="en-CA" dirty="0">
              <a:solidFill>
                <a:schemeClr val="tx1">
                  <a:lumMod val="85000"/>
                </a:schemeClr>
              </a:solidFill>
              <a:latin typeface="Arial" panose="020B0604020202020204" pitchFamily="34" charset="0"/>
            </a:endParaRPr>
          </a:p>
          <a:p>
            <a:r>
              <a:rPr lang="en-CA" dirty="0">
                <a:solidFill>
                  <a:schemeClr val="tx1">
                    <a:lumMod val="85000"/>
                  </a:schemeClr>
                </a:solidFill>
                <a:latin typeface="Arial" panose="020B0604020202020204" pitchFamily="34" charset="0"/>
              </a:rPr>
              <a:t>The SELECT CLAUSE retrieves the Booster Version, Launch Site, and Landing Outcome of each record in the filtered dataset.</a:t>
            </a:r>
            <a:endParaRPr lang="en-US" dirty="0">
              <a:solidFill>
                <a:schemeClr val="tx1">
                  <a:lumMod val="85000"/>
                </a:schemeClr>
              </a:solidFill>
              <a:latin typeface="Abadi" panose="020B0604020104020204" pitchFamily="34" charset="0"/>
            </a:endParaRPr>
          </a:p>
        </p:txBody>
      </p:sp>
      <p:pic>
        <p:nvPicPr>
          <p:cNvPr id="10" name="Picture 9">
            <a:extLst>
              <a:ext uri="{FF2B5EF4-FFF2-40B4-BE49-F238E27FC236}">
                <a16:creationId xmlns:a16="http://schemas.microsoft.com/office/drawing/2014/main" id="{83C61C3F-0901-4817-A1D3-BB4A17C4F5E5}"/>
              </a:ext>
            </a:extLst>
          </p:cNvPr>
          <p:cNvPicPr>
            <a:picLocks noChangeAspect="1"/>
          </p:cNvPicPr>
          <p:nvPr/>
        </p:nvPicPr>
        <p:blipFill>
          <a:blip r:embed="rId2"/>
          <a:stretch>
            <a:fillRect/>
          </a:stretch>
        </p:blipFill>
        <p:spPr>
          <a:xfrm>
            <a:off x="4655819" y="1738404"/>
            <a:ext cx="6066439" cy="168306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9C9134D5-375B-4AD2-B3AD-37B20D3D8EAE}"/>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34</a:t>
            </a:fld>
            <a:endParaRPr lang="en-US"/>
          </a:p>
        </p:txBody>
      </p:sp>
      <p:sp>
        <p:nvSpPr>
          <p:cNvPr id="7" name="Title 1">
            <a:extLst>
              <a:ext uri="{FF2B5EF4-FFF2-40B4-BE49-F238E27FC236}">
                <a16:creationId xmlns:a16="http://schemas.microsoft.com/office/drawing/2014/main" id="{84F64D95-B937-48C6-A691-F825AB01530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77ACC"/>
                </a:solidFill>
                <a:latin typeface="+mj-lt"/>
              </a:rPr>
              <a:t>BOOSTER VERSIONS OF FAILED DRONE SHIP LANDINGS IN 2015</a:t>
            </a:r>
          </a:p>
        </p:txBody>
      </p:sp>
      <p:sp>
        <p:nvSpPr>
          <p:cNvPr id="8" name="TextBox 7">
            <a:extLst>
              <a:ext uri="{FF2B5EF4-FFF2-40B4-BE49-F238E27FC236}">
                <a16:creationId xmlns:a16="http://schemas.microsoft.com/office/drawing/2014/main" id="{5FE2DC3F-C93F-4E0C-893C-7191BCF80931}"/>
              </a:ext>
            </a:extLst>
          </p:cNvPr>
          <p:cNvSpPr txBox="1"/>
          <p:nvPr/>
        </p:nvSpPr>
        <p:spPr>
          <a:xfrm>
            <a:off x="617612" y="1087699"/>
            <a:ext cx="9547468" cy="5663089"/>
          </a:xfrm>
          <a:prstGeom prst="rect">
            <a:avLst/>
          </a:prstGeom>
          <a:noFill/>
        </p:spPr>
        <p:txBody>
          <a:bodyPr wrap="square" rtlCol="0">
            <a:spAutoFit/>
          </a:bodyPr>
          <a:lstStyle/>
          <a:p>
            <a:r>
              <a:rPr lang="en-US" sz="2400" b="1" u="sng" dirty="0">
                <a:solidFill>
                  <a:schemeClr val="tx1">
                    <a:lumMod val="85000"/>
                  </a:schemeClr>
                </a:solidFill>
                <a:latin typeface="Rockwell" panose="02060603020205020403" pitchFamily="18" charset="0"/>
              </a:rPr>
              <a:t>SQL Query:</a:t>
            </a:r>
          </a:p>
          <a:p>
            <a:endParaRPr lang="en-US" b="1" u="sng" dirty="0">
              <a:solidFill>
                <a:schemeClr val="tx1">
                  <a:lumMod val="85000"/>
                </a:schemeClr>
              </a:solidFill>
              <a:latin typeface="Abadi" panose="020B0604020104020204" pitchFamily="34" charset="0"/>
            </a:endParaRPr>
          </a:p>
          <a:p>
            <a:r>
              <a:rPr lang="en-CA" sz="1600" i="1" dirty="0">
                <a:solidFill>
                  <a:schemeClr val="tx1">
                    <a:lumMod val="85000"/>
                  </a:schemeClr>
                </a:solidFill>
                <a:latin typeface="Abadi" panose="020B0604020104020204" pitchFamily="34" charset="0"/>
              </a:rPr>
              <a:t>SELECT </a:t>
            </a:r>
          </a:p>
          <a:p>
            <a:r>
              <a:rPr lang="en-CA" sz="1600" i="1" dirty="0">
                <a:solidFill>
                  <a:schemeClr val="tx1">
                    <a:lumMod val="85000"/>
                  </a:schemeClr>
                </a:solidFill>
                <a:latin typeface="Abadi" panose="020B0604020104020204" pitchFamily="34" charset="0"/>
              </a:rPr>
              <a:t>	LANDING__OUTCOME, </a:t>
            </a:r>
          </a:p>
          <a:p>
            <a:r>
              <a:rPr lang="en-CA" sz="1600" i="1" dirty="0">
                <a:solidFill>
                  <a:schemeClr val="tx1">
                    <a:lumMod val="85000"/>
                  </a:schemeClr>
                </a:solidFill>
                <a:latin typeface="Abadi" panose="020B0604020104020204" pitchFamily="34" charset="0"/>
              </a:rPr>
              <a:t>	COUNT(LANDING__OUTCOME) AS Total </a:t>
            </a:r>
          </a:p>
          <a:p>
            <a:r>
              <a:rPr lang="en-CA" sz="1600" i="1" dirty="0">
                <a:solidFill>
                  <a:schemeClr val="tx1">
                    <a:lumMod val="85000"/>
                  </a:schemeClr>
                </a:solidFill>
                <a:latin typeface="Abadi" panose="020B0604020104020204" pitchFamily="34" charset="0"/>
              </a:rPr>
              <a:t>FROM </a:t>
            </a:r>
          </a:p>
          <a:p>
            <a:r>
              <a:rPr lang="en-CA" sz="1600" i="1" dirty="0">
                <a:solidFill>
                  <a:schemeClr val="tx1">
                    <a:lumMod val="85000"/>
                  </a:schemeClr>
                </a:solidFill>
                <a:latin typeface="Abadi" panose="020B0604020104020204" pitchFamily="34" charset="0"/>
              </a:rPr>
              <a:t>	SPACEXTBL </a:t>
            </a:r>
          </a:p>
          <a:p>
            <a:r>
              <a:rPr lang="en-CA" sz="1600" i="1" dirty="0">
                <a:solidFill>
                  <a:schemeClr val="tx1">
                    <a:lumMod val="85000"/>
                  </a:schemeClr>
                </a:solidFill>
                <a:latin typeface="Abadi" panose="020B0604020104020204" pitchFamily="34" charset="0"/>
              </a:rPr>
              <a:t>WHERE </a:t>
            </a:r>
          </a:p>
          <a:p>
            <a:r>
              <a:rPr lang="en-CA" sz="1600" i="1" dirty="0">
                <a:solidFill>
                  <a:schemeClr val="tx1">
                    <a:lumMod val="85000"/>
                  </a:schemeClr>
                </a:solidFill>
                <a:latin typeface="Abadi" panose="020B0604020104020204" pitchFamily="34" charset="0"/>
              </a:rPr>
              <a:t>	DATE BETWEEN '2010-06-04' AND '2017-03-20’ </a:t>
            </a:r>
          </a:p>
          <a:p>
            <a:r>
              <a:rPr lang="en-CA" sz="1600" i="1" dirty="0">
                <a:solidFill>
                  <a:schemeClr val="tx1">
                    <a:lumMod val="85000"/>
                  </a:schemeClr>
                </a:solidFill>
                <a:latin typeface="Abadi" panose="020B0604020104020204" pitchFamily="34" charset="0"/>
              </a:rPr>
              <a:t>GROUP BY </a:t>
            </a:r>
          </a:p>
          <a:p>
            <a:r>
              <a:rPr lang="en-CA" sz="1600" i="1" dirty="0">
                <a:solidFill>
                  <a:schemeClr val="tx1">
                    <a:lumMod val="85000"/>
                  </a:schemeClr>
                </a:solidFill>
                <a:latin typeface="Abadi" panose="020B0604020104020204" pitchFamily="34" charset="0"/>
              </a:rPr>
              <a:t>	LANDING__OUTCOME </a:t>
            </a:r>
          </a:p>
          <a:p>
            <a:r>
              <a:rPr lang="en-CA" sz="1600" i="1" dirty="0">
                <a:solidFill>
                  <a:schemeClr val="tx1">
                    <a:lumMod val="85000"/>
                  </a:schemeClr>
                </a:solidFill>
                <a:latin typeface="Abadi" panose="020B0604020104020204" pitchFamily="34" charset="0"/>
              </a:rPr>
              <a:t>ORDER BY </a:t>
            </a:r>
          </a:p>
          <a:p>
            <a:r>
              <a:rPr lang="en-CA" sz="1600" i="1" dirty="0">
                <a:solidFill>
                  <a:schemeClr val="tx1">
                    <a:lumMod val="85000"/>
                  </a:schemeClr>
                </a:solidFill>
                <a:latin typeface="Abadi" panose="020B0604020104020204" pitchFamily="34" charset="0"/>
              </a:rPr>
              <a:t>	Total DESC</a:t>
            </a:r>
          </a:p>
          <a:p>
            <a:endParaRPr lang="en-US" sz="1600" b="1" u="sng" dirty="0">
              <a:solidFill>
                <a:schemeClr val="tx1">
                  <a:lumMod val="85000"/>
                </a:schemeClr>
              </a:solidFill>
              <a:latin typeface="Abadi" panose="020B0604020104020204" pitchFamily="34" charset="0"/>
            </a:endParaRPr>
          </a:p>
          <a:p>
            <a:r>
              <a:rPr lang="en-US" sz="2400" b="1" u="sng" dirty="0">
                <a:solidFill>
                  <a:schemeClr val="tx1">
                    <a:lumMod val="85000"/>
                  </a:schemeClr>
                </a:solidFill>
                <a:latin typeface="Rockwell" panose="02060603020205020403" pitchFamily="18" charset="0"/>
              </a:rPr>
              <a:t>How it works:</a:t>
            </a:r>
            <a:endParaRPr lang="en-US" sz="1600" b="1" u="sng" dirty="0">
              <a:solidFill>
                <a:schemeClr val="tx1">
                  <a:lumMod val="85000"/>
                </a:schemeClr>
              </a:solidFill>
              <a:latin typeface="Abadi" panose="020B0604020104020204" pitchFamily="34" charset="0"/>
            </a:endParaRPr>
          </a:p>
          <a:p>
            <a:r>
              <a:rPr lang="en-CA" sz="1600" dirty="0">
                <a:solidFill>
                  <a:schemeClr val="tx1">
                    <a:lumMod val="85000"/>
                  </a:schemeClr>
                </a:solidFill>
                <a:latin typeface="Arial" panose="020B0604020202020204" pitchFamily="34" charset="0"/>
              </a:rPr>
              <a:t>The WHERE clause filters out the dataset to only include records from 2016-06-04 till 2017-04-20. </a:t>
            </a:r>
          </a:p>
          <a:p>
            <a:endParaRPr lang="en-CA" sz="1600" dirty="0">
              <a:solidFill>
                <a:schemeClr val="tx1">
                  <a:lumMod val="85000"/>
                </a:schemeClr>
              </a:solidFill>
              <a:latin typeface="Arial" panose="020B0604020202020204" pitchFamily="34" charset="0"/>
            </a:endParaRPr>
          </a:p>
          <a:p>
            <a:r>
              <a:rPr lang="en-CA" sz="1600" dirty="0">
                <a:solidFill>
                  <a:schemeClr val="tx1">
                    <a:lumMod val="85000"/>
                  </a:schemeClr>
                </a:solidFill>
                <a:latin typeface="Arial" panose="020B0604020202020204" pitchFamily="34" charset="0"/>
              </a:rPr>
              <a:t>The SELECT CLAUSE retrieves the Landing Outcome and the number of Landing Outcomes by using the </a:t>
            </a:r>
            <a:r>
              <a:rPr lang="en-CA" sz="1600" b="1" dirty="0">
                <a:solidFill>
                  <a:schemeClr val="tx1">
                    <a:lumMod val="85000"/>
                  </a:schemeClr>
                </a:solidFill>
                <a:latin typeface="Arial" panose="020B0604020202020204" pitchFamily="34" charset="0"/>
              </a:rPr>
              <a:t>COUNT</a:t>
            </a:r>
            <a:r>
              <a:rPr lang="en-CA" sz="1600" dirty="0">
                <a:solidFill>
                  <a:schemeClr val="tx1">
                    <a:lumMod val="85000"/>
                  </a:schemeClr>
                </a:solidFill>
                <a:latin typeface="Arial" panose="020B0604020202020204" pitchFamily="34" charset="0"/>
              </a:rPr>
              <a:t> Function of each record in the filtered dataset.</a:t>
            </a:r>
          </a:p>
          <a:p>
            <a:endParaRPr lang="en-US" sz="1600" dirty="0">
              <a:solidFill>
                <a:schemeClr val="tx1">
                  <a:lumMod val="85000"/>
                </a:schemeClr>
              </a:solidFill>
              <a:latin typeface="Abadi" panose="020B0604020104020204" pitchFamily="34" charset="0"/>
            </a:endParaRPr>
          </a:p>
          <a:p>
            <a:r>
              <a:rPr lang="en-US" sz="1600" dirty="0">
                <a:solidFill>
                  <a:schemeClr val="tx1">
                    <a:lumMod val="85000"/>
                  </a:schemeClr>
                </a:solidFill>
                <a:latin typeface="Abadi" panose="020B0604020104020204" pitchFamily="34" charset="0"/>
              </a:rPr>
              <a:t>The GROUP BY clause groups records up by the type of landing outcome.</a:t>
            </a:r>
          </a:p>
        </p:txBody>
      </p:sp>
      <p:pic>
        <p:nvPicPr>
          <p:cNvPr id="10" name="Picture 9">
            <a:extLst>
              <a:ext uri="{FF2B5EF4-FFF2-40B4-BE49-F238E27FC236}">
                <a16:creationId xmlns:a16="http://schemas.microsoft.com/office/drawing/2014/main" id="{EA955401-2968-40BB-9F6B-9533393045B3}"/>
              </a:ext>
            </a:extLst>
          </p:cNvPr>
          <p:cNvPicPr>
            <a:picLocks noChangeAspect="1"/>
          </p:cNvPicPr>
          <p:nvPr/>
        </p:nvPicPr>
        <p:blipFill>
          <a:blip r:embed="rId2"/>
          <a:stretch>
            <a:fillRect/>
          </a:stretch>
        </p:blipFill>
        <p:spPr>
          <a:xfrm>
            <a:off x="6573202" y="1304815"/>
            <a:ext cx="2464118" cy="336719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18000"/>
                <a:satMod val="160000"/>
                <a:lumMod val="28000"/>
              </a:schemeClr>
              <a:schemeClr val="bg2">
                <a:tint val="95000"/>
                <a:satMod val="160000"/>
                <a:lumMod val="116000"/>
              </a:schemeClr>
            </a:duotone>
            <a:extLst>
              <a:ext uri="{BEBA8EAE-BF5A-486C-A8C5-ECC9F3942E4B}">
                <a14:imgProps xmlns:a14="http://schemas.microsoft.com/office/drawing/2010/main">
                  <a14:imgLayer r:embed="rId3">
                    <a14:imgEffect>
                      <a14:sharpenSoften amount="100000"/>
                    </a14:imgEffect>
                  </a14:imgLayer>
                </a14:imgProps>
              </a:ext>
            </a:extLst>
          </a:blip>
          <a:stretch/>
        </a:blipFill>
        <a:effectLst/>
      </p:bgPr>
    </p:bg>
    <p:spTree>
      <p:nvGrpSpPr>
        <p:cNvPr id="1" name=""/>
        <p:cNvGrpSpPr/>
        <p:nvPr/>
      </p:nvGrpSpPr>
      <p:grpSpPr>
        <a:xfrm>
          <a:off x="0" y="0"/>
          <a:ext cx="0" cy="0"/>
          <a:chOff x="0" y="0"/>
          <a:chExt cx="0" cy="0"/>
        </a:xfrm>
      </p:grpSpPr>
      <p:pic>
        <p:nvPicPr>
          <p:cNvPr descr="Digital rendering of a colored world map" id="2" name="Picture 1">
            <a:extLst>
              <a:ext uri="{FF2B5EF4-FFF2-40B4-BE49-F238E27FC236}">
                <a16:creationId xmlns:a16="http://schemas.microsoft.com/office/drawing/2014/main" id="{58CB6524-96EA-44A9-A852-FD322614F006}"/>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colorTemperature colorTemp="11500"/>
                    </a14:imgEffect>
                  </a14:imgLayer>
                </a14:imgProps>
              </a:ext>
            </a:extLst>
          </a:blip>
          <a:srcRect b="-28"/>
          <a:stretch/>
        </p:blipFill>
        <p:spPr>
          <a:xfrm>
            <a:off x="0" y="0"/>
            <a:ext cx="1219200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lastClr="000000" val="windowText">
                  <a:alpha val="70000"/>
                </a:sysClr>
              </a:gs>
            </a:gsLst>
            <a:path path="circle">
              <a:fillToRect b="95000" l="50000" r="50000" t="5000"/>
            </a:path>
            <a:tileRect/>
          </a:gradFill>
          <a:ln algn="ctr" cap="flat" cmpd="sng" w="9525">
            <a:noFill/>
            <a:prstDash val="solid"/>
          </a:ln>
          <a:effectLst/>
        </p:spPr>
        <p:txBody>
          <a:bodyPr anchor="ctr" rtlCol="0"/>
          <a:lstStyle/>
          <a:p>
            <a:pPr algn="ctr" defTabSz="457200" eaLnBrk="1" fontAlgn="auto" hangingPunct="1" indent="0" latinLnBrk="0" lvl="0" marL="0" marR="0">
              <a:lnSpc>
                <a:spcPct val="100000"/>
              </a:lnSpc>
              <a:spcBef>
                <a:spcPts val="0"/>
              </a:spcBef>
              <a:spcAft>
                <a:spcPts val="0"/>
              </a:spcAft>
              <a:buClrTx/>
              <a:buSzTx/>
              <a:buFontTx/>
              <a:buNone/>
              <a:tabLst/>
              <a:defRPr/>
            </a:pPr>
            <a:endParaRPr b="0" baseline="0" cap="none" i="0" kern="0" kumimoji="0" lang="en-US" noProof="0" normalizeH="0" spc="0" strike="noStrike" sz="1800" u="none">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6">
              <a:alphaModFix amt="30000"/>
              <a:duotone>
                <a:prstClr val="black"/>
                <a:schemeClr val="accent3">
                  <a:tint val="45000"/>
                  <a:satMod val="400000"/>
                </a:schemeClr>
              </a:duotone>
            </a:blip>
            <a:srcRect/>
            <a:tile algn="ctr" flip="none" sx="100000" sy="100000" tx="0" ty="0"/>
          </a:blipFill>
          <a:ln>
            <a:noFill/>
          </a:ln>
        </p:spPr>
        <p:style>
          <a:lnRef idx="2">
            <a:schemeClr val="accent1">
              <a:shade val="50000"/>
            </a:schemeClr>
          </a:lnRef>
          <a:fillRef idx="1003">
            <a:schemeClr val="dk2"/>
          </a:fillRef>
          <a:effectRef idx="0">
            <a:schemeClr val="accent1"/>
          </a:effectRef>
          <a:fontRef idx="minor">
            <a:schemeClr val="lt1"/>
          </a:fontRef>
        </p:style>
        <p:txBody>
          <a:bodyPr anchor="ctr" rtlCol="0"/>
          <a:lstStyle/>
          <a:p>
            <a:pPr algn="ctr"/>
            <a:endParaRPr lang="en-US"/>
          </a:p>
        </p:txBody>
      </p:sp>
      <p:sp>
        <p:nvSpPr>
          <p:cNvPr id="4" name="Title 2">
            <a:extLst>
              <a:ext uri="{FF2B5EF4-FFF2-40B4-BE49-F238E27FC236}">
                <a16:creationId xmlns:a16="http://schemas.microsoft.com/office/drawing/2014/main" id="{7355BDB5-904D-4D03-B6A9-01C9C8C1A2E4}"/>
              </a:ext>
            </a:extLst>
          </p:cNvPr>
          <p:cNvSpPr txBox="1">
            <a:spLocks/>
          </p:cNvSpPr>
          <p:nvPr/>
        </p:nvSpPr>
        <p:spPr>
          <a:xfrm>
            <a:off x="1595269" y="1554479"/>
            <a:ext cx="9001462" cy="736283"/>
          </a:xfrm>
          <a:prstGeom prst="rect">
            <a:avLst/>
          </a:prstGeom>
          <a:noFill/>
          <a:ln>
            <a:noFill/>
          </a:ln>
          <a:effectLst>
            <a:softEdge rad="0"/>
          </a:effectLst>
        </p:spPr>
        <p:txBody>
          <a:bodyPr anchor="b" bIns="45720" lIns="91440" rIns="91440" rtlCol="0" tIns="45720" vert="horz">
            <a:normAutofit/>
          </a:bodyPr>
          <a:lstStyle>
            <a:lvl1pPr algn="ctr" defTabSz="914400" eaLnBrk="1" hangingPunct="1" latinLnBrk="0" rtl="0">
              <a:lnSpc>
                <a:spcPct val="90000"/>
              </a:lnSpc>
              <a:spcBef>
                <a:spcPct val="0"/>
              </a:spcBef>
              <a:buNone/>
              <a:defRPr b="1" cap="all" i="0" kern="1200" sz="3400">
                <a:solidFill>
                  <a:schemeClr val="tx1"/>
                </a:solidFill>
                <a:effectLst>
                  <a:outerShdw algn="tl" blurRad="50800" dir="2700000" dist="63500" rotWithShape="0">
                    <a:srgbClr val="000000">
                      <a:alpha val="48000"/>
                    </a:srgbClr>
                  </a:outerShdw>
                </a:effectLst>
                <a:latin typeface="+mj-lt"/>
                <a:ea typeface="+mj-ea"/>
                <a:cs typeface="+mj-cs"/>
              </a:defRPr>
            </a:lvl1pPr>
          </a:lstStyle>
          <a:p>
            <a:pPr>
              <a:spcAft>
                <a:spcPts val="600"/>
              </a:spcAft>
            </a:pPr>
            <a:r>
              <a:rPr dirty="0" lang="en-US" sz="3600">
                <a:solidFill>
                  <a:srgbClr val="077ACC"/>
                </a:solidFill>
              </a:rPr>
              <a:t>INTERACTIVE MAPS WITH FOLIUM</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LAUNCH SITES via FOLIUM</a:t>
            </a:r>
          </a:p>
        </p:txBody>
      </p:sp>
      <p:pic>
        <p:nvPicPr>
          <p:cNvPr id="6" name="Picture 5">
            <a:extLst>
              <a:ext uri="{FF2B5EF4-FFF2-40B4-BE49-F238E27FC236}">
                <a16:creationId xmlns:a16="http://schemas.microsoft.com/office/drawing/2014/main" id="{4EE2B60E-9DE6-46E4-B347-CAE73B945466}"/>
              </a:ext>
            </a:extLst>
          </p:cNvPr>
          <p:cNvPicPr>
            <a:picLocks noChangeAspect="1"/>
          </p:cNvPicPr>
          <p:nvPr/>
        </p:nvPicPr>
        <p:blipFill>
          <a:blip r:embed="rId2"/>
          <a:stretch>
            <a:fillRect/>
          </a:stretch>
        </p:blipFill>
        <p:spPr>
          <a:xfrm>
            <a:off x="3799569" y="1373505"/>
            <a:ext cx="7486042" cy="3762375"/>
          </a:xfrm>
          <a:prstGeom prst="rect">
            <a:avLst/>
          </a:prstGeom>
        </p:spPr>
      </p:pic>
      <p:sp>
        <p:nvSpPr>
          <p:cNvPr id="7" name="TextBox 6">
            <a:extLst>
              <a:ext uri="{FF2B5EF4-FFF2-40B4-BE49-F238E27FC236}">
                <a16:creationId xmlns:a16="http://schemas.microsoft.com/office/drawing/2014/main" id="{AF1910CA-7196-4F2D-8CC2-33A942F55B0F}"/>
              </a:ext>
            </a:extLst>
          </p:cNvPr>
          <p:cNvSpPr txBox="1"/>
          <p:nvPr/>
        </p:nvSpPr>
        <p:spPr>
          <a:xfrm>
            <a:off x="609600" y="2151727"/>
            <a:ext cx="2606040" cy="2554545"/>
          </a:xfrm>
          <a:prstGeom prst="rect">
            <a:avLst/>
          </a:prstGeom>
          <a:noFill/>
        </p:spPr>
        <p:txBody>
          <a:bodyPr wrap="square" rtlCol="0">
            <a:spAutoFit/>
          </a:bodyPr>
          <a:lstStyle/>
          <a:p>
            <a:r>
              <a:rPr lang="en-US" sz="2000" dirty="0">
                <a:solidFill>
                  <a:schemeClr val="tx1">
                    <a:lumMod val="85000"/>
                  </a:schemeClr>
                </a:solidFill>
              </a:rPr>
              <a:t>It is very evident that all Falcon 9 Launches have taken place in the USA, with launch sites on both the west coast (California) and the east coast (Florida).</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SUCCESSFUL LANDINGS via FOLIUM</a:t>
            </a:r>
          </a:p>
        </p:txBody>
      </p:sp>
      <p:pic>
        <p:nvPicPr>
          <p:cNvPr id="4" name="Picture 3">
            <a:extLst>
              <a:ext uri="{FF2B5EF4-FFF2-40B4-BE49-F238E27FC236}">
                <a16:creationId xmlns:a16="http://schemas.microsoft.com/office/drawing/2014/main" id="{C50C97C3-863C-43B9-8572-E82AEEBD8E87}"/>
              </a:ext>
            </a:extLst>
          </p:cNvPr>
          <p:cNvPicPr>
            <a:picLocks noChangeAspect="1"/>
          </p:cNvPicPr>
          <p:nvPr/>
        </p:nvPicPr>
        <p:blipFill>
          <a:blip r:embed="rId2"/>
          <a:stretch>
            <a:fillRect/>
          </a:stretch>
        </p:blipFill>
        <p:spPr>
          <a:xfrm>
            <a:off x="4994808" y="1214437"/>
            <a:ext cx="5895975" cy="4429125"/>
          </a:xfrm>
          <a:prstGeom prst="rect">
            <a:avLst/>
          </a:prstGeom>
        </p:spPr>
      </p:pic>
      <p:sp>
        <p:nvSpPr>
          <p:cNvPr id="7" name="TextBox 6">
            <a:extLst>
              <a:ext uri="{FF2B5EF4-FFF2-40B4-BE49-F238E27FC236}">
                <a16:creationId xmlns:a16="http://schemas.microsoft.com/office/drawing/2014/main" id="{0CE1DBA3-67D3-4F4A-B0A7-AF25243751AF}"/>
              </a:ext>
            </a:extLst>
          </p:cNvPr>
          <p:cNvSpPr txBox="1"/>
          <p:nvPr/>
        </p:nvSpPr>
        <p:spPr>
          <a:xfrm>
            <a:off x="1301217" y="1843949"/>
            <a:ext cx="2606040" cy="3170099"/>
          </a:xfrm>
          <a:prstGeom prst="rect">
            <a:avLst/>
          </a:prstGeom>
          <a:noFill/>
        </p:spPr>
        <p:txBody>
          <a:bodyPr wrap="square" rtlCol="0">
            <a:spAutoFit/>
          </a:bodyPr>
          <a:lstStyle/>
          <a:p>
            <a:r>
              <a:rPr lang="en-US" sz="2000" dirty="0">
                <a:solidFill>
                  <a:schemeClr val="tx1">
                    <a:lumMod val="85000"/>
                  </a:schemeClr>
                </a:solidFill>
              </a:rPr>
              <a:t>Cluster of Landing Outcomes at the KSC LC-39A Launch Site. The </a:t>
            </a:r>
            <a:r>
              <a:rPr lang="en-US" sz="2000" dirty="0">
                <a:solidFill>
                  <a:srgbClr val="00B050"/>
                </a:solidFill>
              </a:rPr>
              <a:t>Green Markers </a:t>
            </a:r>
            <a:r>
              <a:rPr lang="en-US" sz="2000" dirty="0">
                <a:solidFill>
                  <a:schemeClr val="tx1">
                    <a:lumMod val="85000"/>
                  </a:schemeClr>
                </a:solidFill>
              </a:rPr>
              <a:t>represent flights with successful landings. The </a:t>
            </a:r>
            <a:r>
              <a:rPr lang="en-US" sz="2000" dirty="0">
                <a:solidFill>
                  <a:srgbClr val="FF0000"/>
                </a:solidFill>
              </a:rPr>
              <a:t>Red Markers </a:t>
            </a:r>
            <a:r>
              <a:rPr lang="en-US" sz="2000" dirty="0">
                <a:solidFill>
                  <a:schemeClr val="tx1">
                    <a:lumMod val="85000"/>
                  </a:schemeClr>
                </a:solidFill>
              </a:rPr>
              <a:t>represent failed landings.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LAUNCH SITE DISTANCE TO LANDMARKS</a:t>
            </a:r>
          </a:p>
        </p:txBody>
      </p:sp>
      <p:pic>
        <p:nvPicPr>
          <p:cNvPr id="7" name="Picture 6">
            <a:extLst>
              <a:ext uri="{FF2B5EF4-FFF2-40B4-BE49-F238E27FC236}">
                <a16:creationId xmlns:a16="http://schemas.microsoft.com/office/drawing/2014/main" id="{08E17AE3-B83C-40DD-9FA1-CDB2D8F6A60D}"/>
              </a:ext>
            </a:extLst>
          </p:cNvPr>
          <p:cNvPicPr>
            <a:picLocks noChangeAspect="1"/>
          </p:cNvPicPr>
          <p:nvPr/>
        </p:nvPicPr>
        <p:blipFill>
          <a:blip r:embed="rId2"/>
          <a:stretch>
            <a:fillRect/>
          </a:stretch>
        </p:blipFill>
        <p:spPr>
          <a:xfrm>
            <a:off x="8812846" y="1087699"/>
            <a:ext cx="2729865" cy="2524006"/>
          </a:xfrm>
          <a:prstGeom prst="rect">
            <a:avLst/>
          </a:prstGeom>
        </p:spPr>
      </p:pic>
      <p:sp>
        <p:nvSpPr>
          <p:cNvPr id="13" name="TextBox 6">
            <a:extLst>
              <a:ext uri="{FF2B5EF4-FFF2-40B4-BE49-F238E27FC236}">
                <a16:creationId xmlns:a16="http://schemas.microsoft.com/office/drawing/2014/main" id="{AF1910CA-7196-4F2D-8CC2-33A942F55B0F}"/>
              </a:ext>
            </a:extLst>
          </p:cNvPr>
          <p:cNvSpPr txBox="1"/>
          <p:nvPr/>
        </p:nvSpPr>
        <p:spPr>
          <a:xfrm>
            <a:off x="1028700" y="1320719"/>
            <a:ext cx="2606040" cy="50167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err="1">
                <a:solidFill>
                  <a:schemeClr val="tx1">
                    <a:lumMod val="85000"/>
                  </a:schemeClr>
                </a:solidFill>
              </a:rPr>
              <a:t>PolyLine</a:t>
            </a:r>
            <a:r>
              <a:rPr lang="en-US" sz="2000" dirty="0">
                <a:solidFill>
                  <a:schemeClr val="tx1">
                    <a:lumMod val="85000"/>
                  </a:schemeClr>
                </a:solidFill>
              </a:rPr>
              <a:t> Markers displaying the distance from the CCAFS Launch sites, to landmarks such as the coast line, railways, highways and cities.</a:t>
            </a:r>
          </a:p>
          <a:p>
            <a:endParaRPr lang="en-US" sz="2000" dirty="0">
              <a:solidFill>
                <a:schemeClr val="tx1">
                  <a:lumMod val="85000"/>
                </a:schemeClr>
              </a:solidFill>
            </a:endParaRPr>
          </a:p>
          <a:p>
            <a:r>
              <a:rPr lang="en-US" sz="2000" dirty="0">
                <a:solidFill>
                  <a:schemeClr val="tx1">
                    <a:lumMod val="85000"/>
                  </a:schemeClr>
                </a:solidFill>
              </a:rPr>
              <a:t>As you can see, the Launch sites are not within close proximity to any of the above landmarks besides the coastline.</a:t>
            </a:r>
          </a:p>
        </p:txBody>
      </p:sp>
      <p:pic>
        <p:nvPicPr>
          <p:cNvPr id="15" name="Picture 14">
            <a:extLst>
              <a:ext uri="{FF2B5EF4-FFF2-40B4-BE49-F238E27FC236}">
                <a16:creationId xmlns:a16="http://schemas.microsoft.com/office/drawing/2014/main" id="{0364AB6F-9903-4D36-A690-BAD3C48ADBF7}"/>
              </a:ext>
            </a:extLst>
          </p:cNvPr>
          <p:cNvPicPr>
            <a:picLocks noChangeAspect="1"/>
          </p:cNvPicPr>
          <p:nvPr/>
        </p:nvPicPr>
        <p:blipFill>
          <a:blip r:embed="rId3"/>
          <a:stretch>
            <a:fillRect/>
          </a:stretch>
        </p:blipFill>
        <p:spPr>
          <a:xfrm>
            <a:off x="6027811" y="1087699"/>
            <a:ext cx="2007585" cy="2524006"/>
          </a:xfrm>
          <a:prstGeom prst="rect">
            <a:avLst/>
          </a:prstGeom>
        </p:spPr>
      </p:pic>
      <p:pic>
        <p:nvPicPr>
          <p:cNvPr id="17" name="Picture 16">
            <a:extLst>
              <a:ext uri="{FF2B5EF4-FFF2-40B4-BE49-F238E27FC236}">
                <a16:creationId xmlns:a16="http://schemas.microsoft.com/office/drawing/2014/main" id="{4608030E-2A74-42A5-8542-4770BC299547}"/>
              </a:ext>
            </a:extLst>
          </p:cNvPr>
          <p:cNvPicPr>
            <a:picLocks noChangeAspect="1"/>
          </p:cNvPicPr>
          <p:nvPr/>
        </p:nvPicPr>
        <p:blipFill>
          <a:blip r:embed="rId4"/>
          <a:stretch>
            <a:fillRect/>
          </a:stretch>
        </p:blipFill>
        <p:spPr>
          <a:xfrm>
            <a:off x="4453996" y="3900559"/>
            <a:ext cx="7162800" cy="18697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descr="Financial graphs on a dark display" id="5" name="Picture 4">
            <a:extLst>
              <a:ext uri="{FF2B5EF4-FFF2-40B4-BE49-F238E27FC236}">
                <a16:creationId xmlns:a16="http://schemas.microsoft.com/office/drawing/2014/main" id="{DD7651CB-5844-4053-B870-846C98B15FD5}"/>
              </a:ext>
            </a:extLst>
          </p:cNvPr>
          <p:cNvPicPr>
            <a:picLocks noChangeAspect="1"/>
          </p:cNvPicPr>
          <p:nvPr/>
        </p:nvPicPr>
        <p:blipFill rotWithShape="1">
          <a:blip r:embed="rId3">
            <a:alphaModFix amt="35000"/>
            <a:grayscl/>
          </a:blip>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b="95000" l="50000" r="50000" t="5000"/>
            </a:path>
            <a:tileRect/>
          </a:gradFill>
          <a:ln algn="ctr" cap="flat" cmpd="sng" w="9525">
            <a:noFill/>
            <a:prstDash val="solid"/>
          </a:ln>
          <a:effectLst/>
        </p:spPr>
        <p:txBody>
          <a:bodyPr anchor="ctr" rtlCol="0"/>
          <a:lstStyle/>
          <a:p>
            <a:pPr algn="ctr" defTabSz="457200" eaLnBrk="1" fontAlgn="auto" hangingPunct="1" indent="0" latinLnBrk="0" lvl="0" marL="0" marR="0">
              <a:lnSpc>
                <a:spcPct val="100000"/>
              </a:lnSpc>
              <a:spcBef>
                <a:spcPts val="0"/>
              </a:spcBef>
              <a:spcAft>
                <a:spcPts val="0"/>
              </a:spcAft>
              <a:buClrTx/>
              <a:buSzTx/>
              <a:buFontTx/>
              <a:buNone/>
              <a:tabLst/>
              <a:defRPr/>
            </a:pPr>
            <a:endParaRPr b="0" baseline="0" cap="none" i="0" kern="0" kumimoji="0" lang="en-US" noProof="0" normalizeH="0" spc="0" strike="noStrike" sz="1800" u="none">
              <a:ln>
                <a:noFill/>
              </a:ln>
              <a:solidFill>
                <a:prstClr val="white"/>
              </a:solidFill>
              <a:effectLst/>
              <a:uLnTx/>
              <a:uFillTx/>
              <a:latin typeface="Calibri"/>
              <a:ea typeface="+mn-ea"/>
              <a:cs typeface="+mn-cs"/>
            </a:endParaRPr>
          </a:p>
        </p:txBody>
      </p:sp>
      <p:sp>
        <p:nvSpPr>
          <p:cNvPr id="8" name="Title 7">
            <a:extLst>
              <a:ext uri="{FF2B5EF4-FFF2-40B4-BE49-F238E27FC236}">
                <a16:creationId xmlns:a16="http://schemas.microsoft.com/office/drawing/2014/main" id="{4A402470-8B26-4B90-B1BC-6D1460177729}"/>
              </a:ext>
            </a:extLst>
          </p:cNvPr>
          <p:cNvSpPr>
            <a:spLocks noGrp="1"/>
          </p:cNvSpPr>
          <p:nvPr>
            <p:ph type="title"/>
          </p:nvPr>
        </p:nvSpPr>
        <p:spPr>
          <a:xfrm>
            <a:off x="1595269" y="2499359"/>
            <a:ext cx="9001462" cy="934403"/>
          </a:xfrm>
        </p:spPr>
        <p:txBody>
          <a:bodyPr anchor="b" bIns="45720" lIns="91440" rIns="91440" rtlCol="0" tIns="45720" vert="horz">
            <a:normAutofit/>
          </a:bodyPr>
          <a:lstStyle/>
          <a:p>
            <a:r>
              <a:rPr dirty="0" err="1" lang="en-US" sz="4800">
                <a:solidFill>
                  <a:srgbClr val="077ACC"/>
                </a:solidFill>
              </a:rPr>
              <a:t>Plotly</a:t>
            </a:r>
            <a:r>
              <a:rPr dirty="0" lang="en-US" sz="4800">
                <a:solidFill>
                  <a:srgbClr val="077ACC"/>
                </a:solidFill>
              </a:rPr>
              <a:t> Dashboard</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50000"/>
                  </a:schemeClr>
                </a:solidFill>
                <a:latin typeface="Abadi"/>
              </a:rPr>
              <a:t>Introduction</a:t>
            </a:r>
            <a:endParaRPr lang="en-US" dirty="0">
              <a:solidFill>
                <a:schemeClr val="tx2">
                  <a:lumMod val="50000"/>
                </a:schemeClr>
              </a:solidFill>
            </a:endParaRPr>
          </a:p>
        </p:txBody>
      </p:sp>
      <p:graphicFrame>
        <p:nvGraphicFramePr>
          <p:cNvPr id="2" name="Diagram 1">
            <a:extLst>
              <a:ext uri="{FF2B5EF4-FFF2-40B4-BE49-F238E27FC236}">
                <a16:creationId xmlns:a16="http://schemas.microsoft.com/office/drawing/2014/main" id="{619D03E3-F610-4ED3-80A0-BFAA7CD27A17}"/>
              </a:ext>
            </a:extLst>
          </p:cNvPr>
          <p:cNvGraphicFramePr/>
          <p:nvPr>
            <p:extLst>
              <p:ext uri="{D42A27DB-BD31-4B8C-83A1-F6EECF244321}">
                <p14:modId xmlns:p14="http://schemas.microsoft.com/office/powerpoint/2010/main" val="2841960222"/>
              </p:ext>
            </p:extLst>
          </p:nvPr>
        </p:nvGraphicFramePr>
        <p:xfrm>
          <a:off x="958696" y="1306338"/>
          <a:ext cx="10299853" cy="4846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PLOTLY DASHBOARD – LAUNCH SITES</a:t>
            </a:r>
          </a:p>
        </p:txBody>
      </p:sp>
      <p:pic>
        <p:nvPicPr>
          <p:cNvPr id="7" name="Picture 6">
            <a:extLst>
              <a:ext uri="{FF2B5EF4-FFF2-40B4-BE49-F238E27FC236}">
                <a16:creationId xmlns:a16="http://schemas.microsoft.com/office/drawing/2014/main" id="{B00AABAF-7082-4FFF-93BE-8FDCA4DB3DE1}"/>
              </a:ext>
            </a:extLst>
          </p:cNvPr>
          <p:cNvPicPr>
            <a:picLocks noChangeAspect="1"/>
          </p:cNvPicPr>
          <p:nvPr/>
        </p:nvPicPr>
        <p:blipFill>
          <a:blip r:embed="rId2"/>
          <a:stretch>
            <a:fillRect/>
          </a:stretch>
        </p:blipFill>
        <p:spPr>
          <a:xfrm>
            <a:off x="4191000" y="1618081"/>
            <a:ext cx="7387589" cy="3621837"/>
          </a:xfrm>
          <a:prstGeom prst="rect">
            <a:avLst/>
          </a:prstGeom>
        </p:spPr>
      </p:pic>
      <p:sp>
        <p:nvSpPr>
          <p:cNvPr id="9" name="TextBox 6">
            <a:extLst>
              <a:ext uri="{FF2B5EF4-FFF2-40B4-BE49-F238E27FC236}">
                <a16:creationId xmlns:a16="http://schemas.microsoft.com/office/drawing/2014/main" id="{AF1910CA-7196-4F2D-8CC2-33A942F55B0F}"/>
              </a:ext>
            </a:extLst>
          </p:cNvPr>
          <p:cNvSpPr txBox="1"/>
          <p:nvPr/>
        </p:nvSpPr>
        <p:spPr>
          <a:xfrm>
            <a:off x="770011" y="2151726"/>
            <a:ext cx="2606040" cy="31700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85000"/>
                  </a:schemeClr>
                </a:solidFill>
              </a:rPr>
              <a:t>Pie Chart of the number of launches from each Launch Site. </a:t>
            </a:r>
          </a:p>
          <a:p>
            <a:endParaRPr lang="en-US" sz="2000" dirty="0">
              <a:solidFill>
                <a:schemeClr val="tx1">
                  <a:lumMod val="85000"/>
                </a:schemeClr>
              </a:solidFill>
            </a:endParaRPr>
          </a:p>
          <a:p>
            <a:r>
              <a:rPr lang="en-US" sz="2000" dirty="0">
                <a:solidFill>
                  <a:schemeClr val="tx1">
                    <a:lumMod val="85000"/>
                  </a:schemeClr>
                </a:solidFill>
              </a:rPr>
              <a:t>As you can see, the KSC LC-39A Launch Site has produced the most Falcon 9 launches.</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EB1F17CF-823D-4F8C-AF57-2FCCD77368ED}"/>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D4D1EB61-CF9D-4251-B946-E47E150F7B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PLOTLY DASHBOARD – LAUNCH OUTCOMES</a:t>
            </a:r>
          </a:p>
        </p:txBody>
      </p:sp>
      <p:sp>
        <p:nvSpPr>
          <p:cNvPr id="14" name="TextBox 6">
            <a:extLst>
              <a:ext uri="{FF2B5EF4-FFF2-40B4-BE49-F238E27FC236}">
                <a16:creationId xmlns:a16="http://schemas.microsoft.com/office/drawing/2014/main" id="{A9E7ABAE-9A69-4BCC-8699-7B67619303FA}"/>
              </a:ext>
            </a:extLst>
          </p:cNvPr>
          <p:cNvSpPr txBox="1"/>
          <p:nvPr/>
        </p:nvSpPr>
        <p:spPr>
          <a:xfrm>
            <a:off x="770011" y="2151726"/>
            <a:ext cx="2606040" cy="34778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85000"/>
                  </a:schemeClr>
                </a:solidFill>
              </a:rPr>
              <a:t>Pie Chart of the number of launch outcomes from the KSC LC-39A Launch Site. </a:t>
            </a:r>
          </a:p>
          <a:p>
            <a:endParaRPr lang="en-US" sz="2000" dirty="0">
              <a:solidFill>
                <a:schemeClr val="tx1">
                  <a:lumMod val="85000"/>
                </a:schemeClr>
              </a:solidFill>
            </a:endParaRPr>
          </a:p>
          <a:p>
            <a:r>
              <a:rPr lang="en-US" sz="2000" dirty="0">
                <a:solidFill>
                  <a:schemeClr val="tx1">
                    <a:lumMod val="85000"/>
                  </a:schemeClr>
                </a:solidFill>
              </a:rPr>
              <a:t>As you can see over 75% launches from this launch site have a successful outcome.</a:t>
            </a:r>
          </a:p>
        </p:txBody>
      </p:sp>
      <p:pic>
        <p:nvPicPr>
          <p:cNvPr id="4" name="Picture 3">
            <a:extLst>
              <a:ext uri="{FF2B5EF4-FFF2-40B4-BE49-F238E27FC236}">
                <a16:creationId xmlns:a16="http://schemas.microsoft.com/office/drawing/2014/main" id="{E90E3D25-4B13-49BA-A709-863A11562DE0}"/>
              </a:ext>
            </a:extLst>
          </p:cNvPr>
          <p:cNvPicPr>
            <a:picLocks noChangeAspect="1"/>
          </p:cNvPicPr>
          <p:nvPr/>
        </p:nvPicPr>
        <p:blipFill>
          <a:blip r:embed="rId2"/>
          <a:stretch>
            <a:fillRect/>
          </a:stretch>
        </p:blipFill>
        <p:spPr>
          <a:xfrm>
            <a:off x="4191783" y="2006200"/>
            <a:ext cx="7205336" cy="34611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05EE0AC7-E42E-463B-9D42-B7C8DD0469BB}"/>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42</a:t>
            </a:fld>
            <a:endParaRPr lang="en-US"/>
          </a:p>
        </p:txBody>
      </p:sp>
      <p:sp>
        <p:nvSpPr>
          <p:cNvPr id="7" name="Title 1">
            <a:extLst>
              <a:ext uri="{FF2B5EF4-FFF2-40B4-BE49-F238E27FC236}">
                <a16:creationId xmlns:a16="http://schemas.microsoft.com/office/drawing/2014/main" id="{57D4B954-6459-4106-8BDC-8BEF837A4CD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PLOTLY DASHBOARD – LAUNCH OUTCOMES</a:t>
            </a:r>
          </a:p>
        </p:txBody>
      </p:sp>
      <p:sp>
        <p:nvSpPr>
          <p:cNvPr id="8" name="TextBox 6">
            <a:extLst>
              <a:ext uri="{FF2B5EF4-FFF2-40B4-BE49-F238E27FC236}">
                <a16:creationId xmlns:a16="http://schemas.microsoft.com/office/drawing/2014/main" id="{0BFA6FF8-F1F9-4AA7-B595-C2D30DAA13A7}"/>
              </a:ext>
            </a:extLst>
          </p:cNvPr>
          <p:cNvSpPr txBox="1"/>
          <p:nvPr/>
        </p:nvSpPr>
        <p:spPr>
          <a:xfrm>
            <a:off x="770010" y="1842986"/>
            <a:ext cx="2963789"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85000"/>
                  </a:schemeClr>
                </a:solidFill>
              </a:rPr>
              <a:t>Scatter Plots of Low Weighted Payloads (0-5000kg) (top), and High Weighted Payloads (5000-10000) (bottom).</a:t>
            </a:r>
          </a:p>
          <a:p>
            <a:endParaRPr lang="en-US" sz="2000" dirty="0">
              <a:solidFill>
                <a:schemeClr val="tx1">
                  <a:lumMod val="85000"/>
                </a:schemeClr>
              </a:solidFill>
            </a:endParaRPr>
          </a:p>
          <a:p>
            <a:r>
              <a:rPr lang="en-US" sz="2000" dirty="0">
                <a:solidFill>
                  <a:schemeClr val="tx1">
                    <a:lumMod val="85000"/>
                  </a:schemeClr>
                </a:solidFill>
              </a:rPr>
              <a:t>As you can see, the success rates for lower weighted payloads is higher in comparison to higher weighted payloads.</a:t>
            </a:r>
          </a:p>
        </p:txBody>
      </p:sp>
      <p:pic>
        <p:nvPicPr>
          <p:cNvPr id="14" name="Picture 13">
            <a:extLst>
              <a:ext uri="{FF2B5EF4-FFF2-40B4-BE49-F238E27FC236}">
                <a16:creationId xmlns:a16="http://schemas.microsoft.com/office/drawing/2014/main" id="{196A3C1B-224D-4817-B8C1-968E9B06F9AA}"/>
              </a:ext>
            </a:extLst>
          </p:cNvPr>
          <p:cNvPicPr>
            <a:picLocks noChangeAspect="1"/>
          </p:cNvPicPr>
          <p:nvPr/>
        </p:nvPicPr>
        <p:blipFill>
          <a:blip r:embed="rId2"/>
          <a:stretch>
            <a:fillRect/>
          </a:stretch>
        </p:blipFill>
        <p:spPr>
          <a:xfrm>
            <a:off x="4789651" y="1087699"/>
            <a:ext cx="5854537" cy="2568892"/>
          </a:xfrm>
          <a:prstGeom prst="rect">
            <a:avLst/>
          </a:prstGeom>
        </p:spPr>
      </p:pic>
      <p:pic>
        <p:nvPicPr>
          <p:cNvPr id="16" name="Picture 15">
            <a:extLst>
              <a:ext uri="{FF2B5EF4-FFF2-40B4-BE49-F238E27FC236}">
                <a16:creationId xmlns:a16="http://schemas.microsoft.com/office/drawing/2014/main" id="{97A5C8DC-17AE-4C38-9479-C6CA28D034F8}"/>
              </a:ext>
            </a:extLst>
          </p:cNvPr>
          <p:cNvPicPr>
            <a:picLocks noChangeAspect="1"/>
          </p:cNvPicPr>
          <p:nvPr/>
        </p:nvPicPr>
        <p:blipFill>
          <a:blip r:embed="rId3"/>
          <a:stretch>
            <a:fillRect/>
          </a:stretch>
        </p:blipFill>
        <p:spPr>
          <a:xfrm>
            <a:off x="4789650" y="3735812"/>
            <a:ext cx="5854537" cy="24841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descr="Abstract background of dark mesh" id="6" name="Picture 5">
            <a:extLst>
              <a:ext uri="{FF2B5EF4-FFF2-40B4-BE49-F238E27FC236}">
                <a16:creationId xmlns:a16="http://schemas.microsoft.com/office/drawing/2014/main" id="{3AEB4D47-2B98-43DB-A69E-67423033BF52}"/>
              </a:ext>
            </a:extLst>
          </p:cNvPr>
          <p:cNvPicPr>
            <a:picLocks noChangeAspect="1"/>
          </p:cNvPicPr>
          <p:nvPr/>
        </p:nvPicPr>
        <p:blipFill rotWithShape="1">
          <a:blip r:embed="rId3"/>
          <a:srcRect b="29"/>
          <a:stretch/>
        </p:blipFill>
        <p:spPr>
          <a:xfrm>
            <a:off x="20" y="2030"/>
            <a:ext cx="12191980" cy="6855970"/>
          </a:xfrm>
          <a:prstGeom prst="rect">
            <a:avLst/>
          </a:prstGeom>
        </p:spPr>
      </p:pic>
      <p:sp>
        <p:nvSpPr>
          <p:cNvPr id="11" name="Rectangle 10">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lastClr="000000" val="windowText">
                  <a:alpha val="70000"/>
                </a:sysClr>
              </a:gs>
            </a:gsLst>
            <a:path path="circle">
              <a:fillToRect b="95000" l="50000" r="50000" t="5000"/>
            </a:path>
            <a:tileRect/>
          </a:gradFill>
          <a:ln algn="ctr" cap="flat" cmpd="sng" w="9525">
            <a:noFill/>
            <a:prstDash val="solid"/>
          </a:ln>
          <a:effectLst/>
        </p:spPr>
        <p:txBody>
          <a:bodyPr anchor="ctr" rtlCol="0"/>
          <a:lstStyle/>
          <a:p>
            <a:pPr algn="ctr" defTabSz="457200" eaLnBrk="1" fontAlgn="auto" hangingPunct="1" indent="0" latinLnBrk="0" lvl="0" marL="0" marR="0">
              <a:lnSpc>
                <a:spcPct val="100000"/>
              </a:lnSpc>
              <a:spcBef>
                <a:spcPts val="0"/>
              </a:spcBef>
              <a:spcAft>
                <a:spcPts val="0"/>
              </a:spcAft>
              <a:buClrTx/>
              <a:buSzTx/>
              <a:buFontTx/>
              <a:buNone/>
              <a:tabLst/>
              <a:defRPr/>
            </a:pPr>
            <a:endParaRPr b="0" baseline="0" cap="none" i="0" kern="0" kumimoji="0" lang="en-US" noProof="0" normalizeH="0" spc="0" strike="noStrike" sz="1800" u="none">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algn="ctr" flip="none" sx="100000" sy="100000" tx="0" ty="0"/>
          </a:blipFill>
          <a:ln>
            <a:noFill/>
          </a:ln>
        </p:spPr>
        <p:style>
          <a:lnRef idx="2">
            <a:schemeClr val="accent1">
              <a:shade val="50000"/>
            </a:schemeClr>
          </a:lnRef>
          <a:fillRef idx="1003">
            <a:schemeClr val="dk2"/>
          </a:fillRef>
          <a:effectRef idx="0">
            <a:schemeClr val="accent1"/>
          </a:effectRef>
          <a:fontRef idx="minor">
            <a:schemeClr val="lt1"/>
          </a:fontRef>
        </p:style>
        <p:txBody>
          <a:bodyPr anchor="ctr" rtlCol="0"/>
          <a:lstStyle/>
          <a:p>
            <a:pPr algn="ctr"/>
            <a:endParaRPr lang="en-US"/>
          </a:p>
        </p:txBody>
      </p:sp>
      <p:sp>
        <p:nvSpPr>
          <p:cNvPr id="2" name="Title 1">
            <a:extLst>
              <a:ext uri="{FF2B5EF4-FFF2-40B4-BE49-F238E27FC236}">
                <a16:creationId xmlns:a16="http://schemas.microsoft.com/office/drawing/2014/main" id="{CF2295E3-F750-4C2B-9505-37AD01802E5B}"/>
              </a:ext>
            </a:extLst>
          </p:cNvPr>
          <p:cNvSpPr>
            <a:spLocks noGrp="1"/>
          </p:cNvSpPr>
          <p:nvPr>
            <p:ph type="title"/>
          </p:nvPr>
        </p:nvSpPr>
        <p:spPr>
          <a:xfrm>
            <a:off x="1595269" y="1122363"/>
            <a:ext cx="9001462" cy="2387600"/>
          </a:xfrm>
        </p:spPr>
        <p:txBody>
          <a:bodyPr anchor="b" bIns="45720" lIns="91440" rIns="91440" rtlCol="0" tIns="45720" vert="horz">
            <a:normAutofit/>
          </a:bodyPr>
          <a:lstStyle/>
          <a:p>
            <a:r>
              <a:rPr dirty="0" lang="en-US" sz="4800">
                <a:solidFill>
                  <a:srgbClr val="077ACC"/>
                </a:solidFill>
              </a:rPr>
              <a:t>Predictive analysis - classification</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3265365" y="538650"/>
            <a:ext cx="5661269"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77ACC"/>
                </a:solidFill>
                <a:latin typeface="+mj-lt"/>
              </a:rPr>
              <a:t>Classification Accuracy</a:t>
            </a:r>
          </a:p>
        </p:txBody>
      </p:sp>
      <p:pic>
        <p:nvPicPr>
          <p:cNvPr id="3" name="Picture 2">
            <a:extLst>
              <a:ext uri="{FF2B5EF4-FFF2-40B4-BE49-F238E27FC236}">
                <a16:creationId xmlns:a16="http://schemas.microsoft.com/office/drawing/2014/main" id="{E9A2ABCC-CEC0-49CF-A8F7-56FEEA366296}"/>
              </a:ext>
            </a:extLst>
          </p:cNvPr>
          <p:cNvPicPr>
            <a:picLocks noChangeAspect="1"/>
          </p:cNvPicPr>
          <p:nvPr/>
        </p:nvPicPr>
        <p:blipFill>
          <a:blip r:embed="rId2"/>
          <a:stretch>
            <a:fillRect/>
          </a:stretch>
        </p:blipFill>
        <p:spPr>
          <a:xfrm>
            <a:off x="6272772" y="1477299"/>
            <a:ext cx="4061854" cy="2480309"/>
          </a:xfrm>
          <a:prstGeom prst="rect">
            <a:avLst/>
          </a:prstGeom>
        </p:spPr>
      </p:pic>
      <p:sp>
        <p:nvSpPr>
          <p:cNvPr id="7" name="TextBox 6">
            <a:extLst>
              <a:ext uri="{FF2B5EF4-FFF2-40B4-BE49-F238E27FC236}">
                <a16:creationId xmlns:a16="http://schemas.microsoft.com/office/drawing/2014/main" id="{AF1910CA-7196-4F2D-8CC2-33A942F55B0F}"/>
              </a:ext>
            </a:extLst>
          </p:cNvPr>
          <p:cNvSpPr txBox="1"/>
          <p:nvPr/>
        </p:nvSpPr>
        <p:spPr>
          <a:xfrm>
            <a:off x="1421227" y="1957110"/>
            <a:ext cx="4284249"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85000"/>
                  </a:schemeClr>
                </a:solidFill>
              </a:rPr>
              <a:t>As you can, that despite each algorithm producing nearly equal accuracy, the Classifier Tree Model is the most accurate model for the given data.</a:t>
            </a:r>
          </a:p>
        </p:txBody>
      </p:sp>
      <p:pic>
        <p:nvPicPr>
          <p:cNvPr id="11" name="Picture 10">
            <a:extLst>
              <a:ext uri="{FF2B5EF4-FFF2-40B4-BE49-F238E27FC236}">
                <a16:creationId xmlns:a16="http://schemas.microsoft.com/office/drawing/2014/main" id="{67ABA097-6CAC-49DE-A441-7A093F669AA7}"/>
              </a:ext>
            </a:extLst>
          </p:cNvPr>
          <p:cNvPicPr>
            <a:picLocks noChangeAspect="1"/>
          </p:cNvPicPr>
          <p:nvPr/>
        </p:nvPicPr>
        <p:blipFill>
          <a:blip r:embed="rId3"/>
          <a:stretch>
            <a:fillRect/>
          </a:stretch>
        </p:blipFill>
        <p:spPr>
          <a:xfrm>
            <a:off x="510383" y="4071745"/>
            <a:ext cx="10390186" cy="202555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2BB8C52-C385-4DC9-81AD-17D1F166AA8E}"/>
              </a:ext>
            </a:extLst>
          </p:cNvPr>
          <p:cNvSpPr>
            <a:spLocks noGrp="1"/>
          </p:cNvSpPr>
          <p:nvPr>
            <p:ph type="sldNum" sz="quarter" idx="12"/>
          </p:nvPr>
        </p:nvSpPr>
        <p:spPr>
          <a:xfrm>
            <a:off x="10514011" y="5883275"/>
            <a:ext cx="753545" cy="365125"/>
          </a:xfrm>
        </p:spPr>
        <p:txBody>
          <a:bodyPr/>
          <a:lstStyle/>
          <a:p>
            <a:fld id="{5075537C-CA84-1446-933C-8E9D027F9201}" type="slidenum">
              <a:rPr lang="en-US" smtClean="0"/>
              <a:t>45</a:t>
            </a:fld>
            <a:endParaRPr lang="en-US"/>
          </a:p>
        </p:txBody>
      </p:sp>
      <p:sp>
        <p:nvSpPr>
          <p:cNvPr id="7" name="Title 1">
            <a:extLst>
              <a:ext uri="{FF2B5EF4-FFF2-40B4-BE49-F238E27FC236}">
                <a16:creationId xmlns:a16="http://schemas.microsoft.com/office/drawing/2014/main" id="{00532F63-78BA-4407-A270-015AC6EC6B3A}"/>
              </a:ext>
            </a:extLst>
          </p:cNvPr>
          <p:cNvSpPr txBox="1">
            <a:spLocks/>
          </p:cNvSpPr>
          <p:nvPr/>
        </p:nvSpPr>
        <p:spPr>
          <a:xfrm>
            <a:off x="1323976" y="486177"/>
            <a:ext cx="8763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77ACC"/>
                </a:solidFill>
                <a:latin typeface="+mj-lt"/>
              </a:rPr>
              <a:t>DECISION TREE - CONFUSION MATRIX</a:t>
            </a:r>
          </a:p>
        </p:txBody>
      </p:sp>
      <p:sp>
        <p:nvSpPr>
          <p:cNvPr id="10" name="TextBox 9">
            <a:extLst>
              <a:ext uri="{FF2B5EF4-FFF2-40B4-BE49-F238E27FC236}">
                <a16:creationId xmlns:a16="http://schemas.microsoft.com/office/drawing/2014/main" id="{38B71933-3016-44BE-AC04-D1377514A426}"/>
              </a:ext>
            </a:extLst>
          </p:cNvPr>
          <p:cNvSpPr txBox="1"/>
          <p:nvPr/>
        </p:nvSpPr>
        <p:spPr>
          <a:xfrm>
            <a:off x="1323976" y="1843950"/>
            <a:ext cx="4284249" cy="31700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85000"/>
                  </a:schemeClr>
                </a:solidFill>
              </a:rPr>
              <a:t>As you can see from the confusion matrix, the model has a very high accuracy in terms of predicting True Positives, so it can tell the classes apart.</a:t>
            </a:r>
          </a:p>
          <a:p>
            <a:endParaRPr lang="en-US" sz="2000" dirty="0">
              <a:solidFill>
                <a:schemeClr val="tx1">
                  <a:lumMod val="85000"/>
                </a:schemeClr>
              </a:solidFill>
            </a:endParaRPr>
          </a:p>
          <a:p>
            <a:r>
              <a:rPr lang="en-US" sz="2000" dirty="0">
                <a:solidFill>
                  <a:schemeClr val="tx1">
                    <a:lumMod val="85000"/>
                  </a:schemeClr>
                </a:solidFill>
              </a:rPr>
              <a:t>However there is a problem with the model because we can also see that it also predicts False Positives too often. </a:t>
            </a:r>
          </a:p>
        </p:txBody>
      </p:sp>
      <p:sp>
        <p:nvSpPr>
          <p:cNvPr id="2" name="Rectangle 1">
            <a:extLst>
              <a:ext uri="{FF2B5EF4-FFF2-40B4-BE49-F238E27FC236}">
                <a16:creationId xmlns:a16="http://schemas.microsoft.com/office/drawing/2014/main" id="{77E4C39B-BF96-45DE-B841-9F316244FD6D}"/>
              </a:ext>
            </a:extLst>
          </p:cNvPr>
          <p:cNvSpPr/>
          <p:nvPr/>
        </p:nvSpPr>
        <p:spPr>
          <a:xfrm>
            <a:off x="6350383" y="1518644"/>
            <a:ext cx="4284248" cy="3388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218" name="Picture 2">
            <a:extLst>
              <a:ext uri="{FF2B5EF4-FFF2-40B4-BE49-F238E27FC236}">
                <a16:creationId xmlns:a16="http://schemas.microsoft.com/office/drawing/2014/main" id="{E0BBCCE4-E47A-4CD3-ACF5-8A481DA41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651" y="1646047"/>
            <a:ext cx="4023360" cy="310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752475" y="609600"/>
            <a:ext cx="3643150" cy="5603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400" b="1" cap="all" dirty="0">
                <a:solidFill>
                  <a:srgbClr val="077ACC"/>
                </a:solidFill>
                <a:effectLst>
                  <a:outerShdw blurRad="50800" dist="63500" dir="2700000" algn="tl" rotWithShape="0">
                    <a:srgbClr val="000000">
                      <a:alpha val="48000"/>
                    </a:srgbClr>
                  </a:outerShdw>
                </a:effectLst>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46</a:t>
            </a:fld>
            <a:endParaRPr lang="en-US"/>
          </a:p>
        </p:txBody>
      </p:sp>
      <p:graphicFrame>
        <p:nvGraphicFramePr>
          <p:cNvPr id="13" name="Content Placeholder 3">
            <a:extLst>
              <a:ext uri="{FF2B5EF4-FFF2-40B4-BE49-F238E27FC236}">
                <a16:creationId xmlns:a16="http://schemas.microsoft.com/office/drawing/2014/main" id="{3FE3DF5A-E761-4737-95D1-729996A0FE42}"/>
              </a:ext>
            </a:extLst>
          </p:cNvPr>
          <p:cNvGraphicFramePr>
            <a:graphicFrameLocks noGrp="1"/>
          </p:cNvGraphicFramePr>
          <p:nvPr>
            <p:ph sz="half" idx="4294967295"/>
            <p:extLst>
              <p:ext uri="{D42A27DB-BD31-4B8C-83A1-F6EECF244321}">
                <p14:modId xmlns:p14="http://schemas.microsoft.com/office/powerpoint/2010/main" val="108109257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994191"/>
            <a:ext cx="10104817" cy="53343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chemeClr val="tx1">
                    <a:lumMod val="85000"/>
                  </a:schemeClr>
                </a:solidFill>
                <a:latin typeface="Abadi"/>
              </a:rPr>
              <a:t>Gather relevant data using REST APIs and by web scraping online sources. Clean, transform and aggregate the data so that we can perform EDA using visualizations and SQL queries. Finally, build and evaluate models for predicting future launch success rates.</a:t>
            </a:r>
          </a:p>
          <a:p>
            <a:pPr marL="342900" indent="-342900">
              <a:lnSpc>
                <a:spcPct val="120000"/>
              </a:lnSpc>
              <a:spcBef>
                <a:spcPts val="1400"/>
              </a:spcBef>
              <a:buFont typeface="+mj-lt"/>
              <a:buAutoNum type="arabicPeriod"/>
            </a:pPr>
            <a:r>
              <a:rPr lang="en-US" sz="1400" dirty="0">
                <a:solidFill>
                  <a:schemeClr val="tx1">
                    <a:lumMod val="85000"/>
                  </a:schemeClr>
                </a:solidFill>
                <a:latin typeface="Abadi"/>
              </a:rPr>
              <a:t>Data collection methodology:</a:t>
            </a:r>
          </a:p>
          <a:p>
            <a:pPr lvl="1">
              <a:lnSpc>
                <a:spcPct val="120000"/>
              </a:lnSpc>
              <a:spcBef>
                <a:spcPts val="1400"/>
              </a:spcBef>
              <a:buFont typeface="Wingdings" panose="05000000000000000000" pitchFamily="2" charset="2"/>
              <a:buChar char="Ø"/>
            </a:pPr>
            <a:r>
              <a:rPr lang="en-US" sz="1400" dirty="0">
                <a:solidFill>
                  <a:schemeClr val="tx1">
                    <a:lumMod val="85000"/>
                  </a:schemeClr>
                </a:solidFill>
                <a:latin typeface="Abadi"/>
              </a:rPr>
              <a:t>Made requests to the SpaceX APIs to gather reliable data from the source.</a:t>
            </a:r>
          </a:p>
          <a:p>
            <a:pPr lvl="1">
              <a:lnSpc>
                <a:spcPct val="120000"/>
              </a:lnSpc>
              <a:spcBef>
                <a:spcPts val="1400"/>
              </a:spcBef>
              <a:buFont typeface="Wingdings" panose="05000000000000000000" pitchFamily="2" charset="2"/>
              <a:buChar char="Ø"/>
            </a:pPr>
            <a:r>
              <a:rPr lang="en-US" sz="1400" dirty="0">
                <a:solidFill>
                  <a:schemeClr val="tx1">
                    <a:lumMod val="85000"/>
                  </a:schemeClr>
                </a:solidFill>
                <a:latin typeface="Abadi"/>
              </a:rPr>
              <a:t>Used </a:t>
            </a:r>
            <a:r>
              <a:rPr lang="en-US" sz="1400" dirty="0" err="1">
                <a:solidFill>
                  <a:schemeClr val="tx1">
                    <a:lumMod val="85000"/>
                  </a:schemeClr>
                </a:solidFill>
                <a:latin typeface="Abadi"/>
              </a:rPr>
              <a:t>BeautifulSoup</a:t>
            </a:r>
            <a:r>
              <a:rPr lang="en-US" sz="1400" dirty="0">
                <a:solidFill>
                  <a:schemeClr val="tx1">
                    <a:lumMod val="85000"/>
                  </a:schemeClr>
                </a:solidFill>
                <a:latin typeface="Abadi"/>
              </a:rPr>
              <a:t> to find and parse tables on Wikipedia for data on launches.</a:t>
            </a:r>
          </a:p>
          <a:p>
            <a:pPr marL="342900" indent="-342900">
              <a:lnSpc>
                <a:spcPct val="120000"/>
              </a:lnSpc>
              <a:spcBef>
                <a:spcPts val="1400"/>
              </a:spcBef>
              <a:buFont typeface="+mj-lt"/>
              <a:buAutoNum type="arabicPeriod"/>
            </a:pPr>
            <a:r>
              <a:rPr lang="en-US" sz="1400" dirty="0">
                <a:solidFill>
                  <a:schemeClr val="tx1">
                    <a:lumMod val="85000"/>
                  </a:schemeClr>
                </a:solidFill>
                <a:latin typeface="Abadi"/>
              </a:rPr>
              <a:t>Perform data wrangling</a:t>
            </a:r>
          </a:p>
          <a:p>
            <a:pPr lvl="1">
              <a:lnSpc>
                <a:spcPct val="120000"/>
              </a:lnSpc>
              <a:spcBef>
                <a:spcPts val="1400"/>
              </a:spcBef>
              <a:buFont typeface="Wingdings" panose="05000000000000000000" pitchFamily="2" charset="2"/>
              <a:buChar char="Ø"/>
            </a:pPr>
            <a:r>
              <a:rPr lang="en-US" sz="1400" dirty="0">
                <a:solidFill>
                  <a:schemeClr val="tx1">
                    <a:lumMod val="85000"/>
                  </a:schemeClr>
                </a:solidFill>
                <a:latin typeface="Abadi"/>
              </a:rPr>
              <a:t>Filtered the data to contain relevant features, cleaned and replaced missing data.</a:t>
            </a:r>
          </a:p>
          <a:p>
            <a:pPr lvl="1">
              <a:lnSpc>
                <a:spcPct val="120000"/>
              </a:lnSpc>
              <a:spcBef>
                <a:spcPts val="1400"/>
              </a:spcBef>
              <a:buFont typeface="Wingdings" panose="05000000000000000000" pitchFamily="2" charset="2"/>
              <a:buChar char="Ø"/>
            </a:pPr>
            <a:r>
              <a:rPr lang="en-US" sz="1400" dirty="0">
                <a:solidFill>
                  <a:schemeClr val="tx1">
                    <a:lumMod val="85000"/>
                  </a:schemeClr>
                </a:solidFill>
                <a:latin typeface="Abadi"/>
              </a:rPr>
              <a:t>One Hot Encoding categorical fields to prepare them for ML Models. </a:t>
            </a:r>
          </a:p>
          <a:p>
            <a:pPr marL="342900" indent="-342900">
              <a:lnSpc>
                <a:spcPct val="120000"/>
              </a:lnSpc>
              <a:spcBef>
                <a:spcPts val="1400"/>
              </a:spcBef>
              <a:buFont typeface="+mj-lt"/>
              <a:buAutoNum type="arabicPeriod"/>
            </a:pPr>
            <a:r>
              <a:rPr lang="en-US" sz="1400" dirty="0">
                <a:solidFill>
                  <a:schemeClr val="tx1">
                    <a:lumMod val="85000"/>
                  </a:schemeClr>
                </a:solidFill>
                <a:latin typeface="Abadi"/>
              </a:rPr>
              <a:t>Perform exploratory data analysis (EDA) using visualization and SQL</a:t>
            </a:r>
          </a:p>
          <a:p>
            <a:pPr marL="342900" indent="-342900">
              <a:lnSpc>
                <a:spcPct val="120000"/>
              </a:lnSpc>
              <a:spcBef>
                <a:spcPts val="1400"/>
              </a:spcBef>
              <a:buFont typeface="+mj-lt"/>
              <a:buAutoNum type="arabicPeriod"/>
            </a:pPr>
            <a:r>
              <a:rPr lang="en-US" sz="1400" dirty="0">
                <a:solidFill>
                  <a:schemeClr val="tx1">
                    <a:lumMod val="85000"/>
                  </a:schemeClr>
                </a:solidFill>
                <a:latin typeface="Abadi"/>
              </a:rPr>
              <a:t>Perform interactive visual analytics using Folium and </a:t>
            </a:r>
            <a:r>
              <a:rPr lang="en-US" sz="1400" dirty="0" err="1">
                <a:solidFill>
                  <a:schemeClr val="tx1">
                    <a:lumMod val="85000"/>
                  </a:schemeClr>
                </a:solidFill>
                <a:latin typeface="Abadi"/>
              </a:rPr>
              <a:t>Plotly</a:t>
            </a:r>
            <a:r>
              <a:rPr lang="en-US" sz="1400" dirty="0">
                <a:solidFill>
                  <a:schemeClr val="tx1">
                    <a:lumMod val="85000"/>
                  </a:schemeClr>
                </a:solidFill>
                <a:latin typeface="Abadi"/>
              </a:rPr>
              <a:t> Dash</a:t>
            </a:r>
          </a:p>
          <a:p>
            <a:pPr marL="342900" indent="-342900">
              <a:lnSpc>
                <a:spcPct val="120000"/>
              </a:lnSpc>
              <a:spcBef>
                <a:spcPts val="1400"/>
              </a:spcBef>
              <a:buFont typeface="+mj-lt"/>
              <a:buAutoNum type="arabicPeriod"/>
            </a:pPr>
            <a:r>
              <a:rPr lang="en-US" sz="1400" dirty="0">
                <a:solidFill>
                  <a:schemeClr val="tx1">
                    <a:lumMod val="85000"/>
                  </a:schemeClr>
                </a:solidFill>
                <a:latin typeface="Abadi"/>
              </a:rPr>
              <a:t>Perform predictive analysis using classification models</a:t>
            </a:r>
          </a:p>
          <a:p>
            <a:pPr lvl="1">
              <a:lnSpc>
                <a:spcPct val="120000"/>
              </a:lnSpc>
              <a:spcBef>
                <a:spcPts val="1400"/>
              </a:spcBef>
              <a:buFont typeface="Wingdings" panose="05000000000000000000" pitchFamily="2" charset="2"/>
              <a:buChar char="Ø"/>
            </a:pPr>
            <a:r>
              <a:rPr lang="en-US" sz="1400" dirty="0">
                <a:solidFill>
                  <a:schemeClr val="tx1">
                    <a:lumMod val="85000"/>
                  </a:schemeClr>
                </a:solidFill>
                <a:latin typeface="Abadi"/>
              </a:rPr>
              <a:t>How to build, tune, evaluate classification models to determine best model for prediction.</a:t>
            </a:r>
          </a:p>
          <a:p>
            <a:pPr>
              <a:lnSpc>
                <a:spcPct val="120000"/>
              </a:lnSpc>
              <a:spcBef>
                <a:spcPts val="1400"/>
              </a:spcBef>
            </a:pPr>
            <a:endParaRPr lang="en-US" sz="1400" dirty="0">
              <a:solidFill>
                <a:schemeClr val="tx1">
                  <a:lumMod val="85000"/>
                </a:schemeClr>
              </a:solidFill>
              <a:latin typeface="Abadi"/>
            </a:endParaRPr>
          </a:p>
          <a:p>
            <a:pPr>
              <a:lnSpc>
                <a:spcPct val="100000"/>
              </a:lnSpc>
              <a:spcBef>
                <a:spcPts val="1400"/>
              </a:spcBef>
            </a:pPr>
            <a:endParaRPr lang="en-US" sz="200" dirty="0">
              <a:solidFill>
                <a:schemeClr val="tx1">
                  <a:lumMod val="85000"/>
                </a:schemeClr>
              </a:solidFill>
              <a:latin typeface="Abadi"/>
            </a:endParaRPr>
          </a:p>
          <a:p>
            <a:pPr>
              <a:lnSpc>
                <a:spcPct val="100000"/>
              </a:lnSpc>
              <a:spcBef>
                <a:spcPts val="1400"/>
              </a:spcBef>
            </a:pPr>
            <a:endParaRPr lang="en-US" sz="200" dirty="0">
              <a:solidFill>
                <a:schemeClr val="tx1">
                  <a:lumMod val="85000"/>
                </a:schemeClr>
              </a:solidFill>
              <a:latin typeface="Abadi"/>
            </a:endParaRPr>
          </a:p>
          <a:p>
            <a:pPr>
              <a:lnSpc>
                <a:spcPct val="100000"/>
              </a:lnSpc>
              <a:spcBef>
                <a:spcPts val="1400"/>
              </a:spcBef>
            </a:pPr>
            <a:endParaRPr lang="en-US" sz="200" dirty="0">
              <a:solidFill>
                <a:schemeClr val="tx1">
                  <a:lumMod val="85000"/>
                </a:schemeClr>
              </a:solidFill>
              <a:latin typeface="Abadi"/>
            </a:endParaRPr>
          </a:p>
          <a:p>
            <a:pPr>
              <a:lnSpc>
                <a:spcPct val="100000"/>
              </a:lnSpc>
              <a:spcBef>
                <a:spcPts val="1400"/>
              </a:spcBef>
            </a:pPr>
            <a:endParaRPr lang="en-US" sz="200" dirty="0">
              <a:solidFill>
                <a:schemeClr val="tx1">
                  <a:lumMod val="8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50000"/>
                  </a:schemeClr>
                </a:solidFill>
                <a:latin typeface="+mj-lt"/>
              </a:rPr>
              <a:t>Methodology</a:t>
            </a:r>
          </a:p>
        </p:txBody>
      </p:sp>
      <p:graphicFrame>
        <p:nvGraphicFramePr>
          <p:cNvPr id="8" name="Diagram 7">
            <a:extLst>
              <a:ext uri="{FF2B5EF4-FFF2-40B4-BE49-F238E27FC236}">
                <a16:creationId xmlns:a16="http://schemas.microsoft.com/office/drawing/2014/main" id="{413EEBF1-C377-458D-B790-5E994EF86EE0}"/>
              </a:ext>
            </a:extLst>
          </p:cNvPr>
          <p:cNvGraphicFramePr/>
          <p:nvPr>
            <p:extLst>
              <p:ext uri="{D42A27DB-BD31-4B8C-83A1-F6EECF244321}">
                <p14:modId xmlns:p14="http://schemas.microsoft.com/office/powerpoint/2010/main" val="2253356714"/>
              </p:ext>
            </p:extLst>
          </p:nvPr>
        </p:nvGraphicFramePr>
        <p:xfrm>
          <a:off x="7546942" y="2028824"/>
          <a:ext cx="4264058" cy="3774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50000"/>
                  </a:schemeClr>
                </a:solidFill>
                <a:latin typeface="+mj-lt"/>
              </a:rPr>
              <a:t>Data Collection</a:t>
            </a:r>
          </a:p>
        </p:txBody>
      </p:sp>
      <p:sp>
        <p:nvSpPr>
          <p:cNvPr id="2" name="TextBox 1">
            <a:extLst>
              <a:ext uri="{FF2B5EF4-FFF2-40B4-BE49-F238E27FC236}">
                <a16:creationId xmlns:a16="http://schemas.microsoft.com/office/drawing/2014/main" id="{6B998152-345D-495D-90F2-6C3F93582D66}"/>
              </a:ext>
            </a:extLst>
          </p:cNvPr>
          <p:cNvSpPr txBox="1"/>
          <p:nvPr/>
        </p:nvSpPr>
        <p:spPr>
          <a:xfrm>
            <a:off x="770011" y="1247775"/>
            <a:ext cx="6991350" cy="400110"/>
          </a:xfrm>
          <a:prstGeom prst="rect">
            <a:avLst/>
          </a:prstGeom>
          <a:noFill/>
        </p:spPr>
        <p:txBody>
          <a:bodyPr wrap="square" rtlCol="0">
            <a:spAutoFit/>
          </a:bodyPr>
          <a:lstStyle/>
          <a:p>
            <a:pPr marL="0" indent="0">
              <a:lnSpc>
                <a:spcPct val="100000"/>
              </a:lnSpc>
              <a:spcBef>
                <a:spcPts val="1400"/>
              </a:spcBef>
              <a:buNone/>
            </a:pPr>
            <a:r>
              <a:rPr lang="en-US" sz="2000" dirty="0">
                <a:solidFill>
                  <a:schemeClr val="tx1">
                    <a:lumMod val="85000"/>
                  </a:schemeClr>
                </a:solidFill>
                <a:latin typeface="Abadi" panose="020B0604020104020204" pitchFamily="34" charset="0"/>
              </a:rPr>
              <a:t>To gather the required data, the following methods were used:</a:t>
            </a:r>
          </a:p>
        </p:txBody>
      </p:sp>
      <p:sp>
        <p:nvSpPr>
          <p:cNvPr id="3" name="TextBox 2">
            <a:extLst>
              <a:ext uri="{FF2B5EF4-FFF2-40B4-BE49-F238E27FC236}">
                <a16:creationId xmlns:a16="http://schemas.microsoft.com/office/drawing/2014/main" id="{3F4D98C6-699E-4BAC-AA6C-0DAE406749BA}"/>
              </a:ext>
            </a:extLst>
          </p:cNvPr>
          <p:cNvSpPr txBox="1"/>
          <p:nvPr/>
        </p:nvSpPr>
        <p:spPr>
          <a:xfrm>
            <a:off x="770011" y="2958134"/>
            <a:ext cx="9163050" cy="646331"/>
          </a:xfrm>
          <a:prstGeom prst="rect">
            <a:avLst/>
          </a:prstGeom>
          <a:noFill/>
        </p:spPr>
        <p:txBody>
          <a:bodyPr wrap="square" rtlCol="0">
            <a:spAutoFit/>
          </a:bodyPr>
          <a:lstStyle/>
          <a:p>
            <a:pPr marL="742950" lvl="1" indent="-285750">
              <a:buFont typeface="Wingdings" panose="05000000000000000000" pitchFamily="2" charset="2"/>
              <a:buChar char="Ø"/>
            </a:pPr>
            <a:r>
              <a:rPr lang="en-US" dirty="0">
                <a:solidFill>
                  <a:schemeClr val="tx1">
                    <a:lumMod val="85000"/>
                  </a:schemeClr>
                </a:solidFill>
                <a:latin typeface="Abadi" panose="020B0604020104020204" pitchFamily="34" charset="0"/>
              </a:rPr>
              <a:t>The </a:t>
            </a:r>
            <a:r>
              <a:rPr lang="en-US" dirty="0" err="1">
                <a:solidFill>
                  <a:schemeClr val="tx1">
                    <a:lumMod val="85000"/>
                  </a:schemeClr>
                </a:solidFill>
                <a:latin typeface="Abadi" panose="020B0604020104020204" pitchFamily="34" charset="0"/>
              </a:rPr>
              <a:t>BeautifulSoup</a:t>
            </a:r>
            <a:r>
              <a:rPr lang="en-US" dirty="0">
                <a:solidFill>
                  <a:schemeClr val="tx1">
                    <a:lumMod val="85000"/>
                  </a:schemeClr>
                </a:solidFill>
                <a:latin typeface="Abadi" panose="020B0604020104020204" pitchFamily="34" charset="0"/>
              </a:rPr>
              <a:t> library in Python was also useful in obtaining Falcon 9 Launch Data, by web scraping tables off Wikipedia.</a:t>
            </a:r>
          </a:p>
        </p:txBody>
      </p:sp>
      <p:sp>
        <p:nvSpPr>
          <p:cNvPr id="4" name="TextBox 3">
            <a:extLst>
              <a:ext uri="{FF2B5EF4-FFF2-40B4-BE49-F238E27FC236}">
                <a16:creationId xmlns:a16="http://schemas.microsoft.com/office/drawing/2014/main" id="{AEEA7FEF-6C83-4BA2-9DCD-44339978F930}"/>
              </a:ext>
            </a:extLst>
          </p:cNvPr>
          <p:cNvSpPr txBox="1"/>
          <p:nvPr/>
        </p:nvSpPr>
        <p:spPr>
          <a:xfrm>
            <a:off x="770011" y="1807961"/>
            <a:ext cx="9163050" cy="1102866"/>
          </a:xfrm>
          <a:prstGeom prst="rect">
            <a:avLst/>
          </a:prstGeom>
          <a:noFill/>
        </p:spPr>
        <p:txBody>
          <a:bodyPr wrap="square" rtlCol="0">
            <a:spAutoFit/>
          </a:bodyPr>
          <a:lstStyle/>
          <a:p>
            <a:pPr marL="742950" lvl="1" indent="-285750">
              <a:lnSpc>
                <a:spcPct val="100000"/>
              </a:lnSpc>
              <a:spcBef>
                <a:spcPts val="1400"/>
              </a:spcBef>
              <a:buFont typeface="Wingdings" panose="05000000000000000000" pitchFamily="2" charset="2"/>
              <a:buChar char="Ø"/>
            </a:pPr>
            <a:r>
              <a:rPr lang="en-US" dirty="0">
                <a:solidFill>
                  <a:schemeClr val="tx1">
                    <a:lumMod val="85000"/>
                  </a:schemeClr>
                </a:solidFill>
                <a:latin typeface="Abadi" panose="020B0604020104020204" pitchFamily="34" charset="0"/>
              </a:rPr>
              <a:t>Using Python to access the SpaceX REST API and retrieve the data in JSON format. </a:t>
            </a:r>
          </a:p>
          <a:p>
            <a:pPr marL="742950" lvl="1" indent="-285750">
              <a:lnSpc>
                <a:spcPct val="100000"/>
              </a:lnSpc>
              <a:spcBef>
                <a:spcPts val="1400"/>
              </a:spcBef>
              <a:buFont typeface="Wingdings" panose="05000000000000000000" pitchFamily="2" charset="2"/>
              <a:buChar char="Ø"/>
            </a:pPr>
            <a:r>
              <a:rPr lang="en-US" dirty="0">
                <a:solidFill>
                  <a:schemeClr val="tx1">
                    <a:lumMod val="85000"/>
                  </a:schemeClr>
                </a:solidFill>
                <a:latin typeface="Abadi" panose="020B0604020104020204" pitchFamily="34" charset="0"/>
              </a:rPr>
              <a:t>The API provided data on the types of rockets used, launch specifications such as location and orbit, the type of payload delivered and the landing outcomes. </a:t>
            </a:r>
          </a:p>
        </p:txBody>
      </p:sp>
      <p:graphicFrame>
        <p:nvGraphicFramePr>
          <p:cNvPr id="11" name="Diagram 10">
            <a:extLst>
              <a:ext uri="{FF2B5EF4-FFF2-40B4-BE49-F238E27FC236}">
                <a16:creationId xmlns:a16="http://schemas.microsoft.com/office/drawing/2014/main" id="{FCE3AF16-D772-444A-8CA6-3DE5A2678321}"/>
              </a:ext>
            </a:extLst>
          </p:cNvPr>
          <p:cNvGraphicFramePr/>
          <p:nvPr>
            <p:extLst>
              <p:ext uri="{D42A27DB-BD31-4B8C-83A1-F6EECF244321}">
                <p14:modId xmlns:p14="http://schemas.microsoft.com/office/powerpoint/2010/main" val="4084543178"/>
              </p:ext>
            </p:extLst>
          </p:nvPr>
        </p:nvGraphicFramePr>
        <p:xfrm>
          <a:off x="1287535" y="3833792"/>
          <a:ext cx="8856589" cy="2337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50000"/>
                  </a:schemeClr>
                </a:solidFill>
                <a:latin typeface="+mj-lt"/>
              </a:rPr>
              <a:t>Data Collection – SpaceX API</a:t>
            </a:r>
          </a:p>
        </p:txBody>
      </p:sp>
      <p:pic>
        <p:nvPicPr>
          <p:cNvPr id="7" name="Picture 6">
            <a:extLst>
              <a:ext uri="{FF2B5EF4-FFF2-40B4-BE49-F238E27FC236}">
                <a16:creationId xmlns:a16="http://schemas.microsoft.com/office/drawing/2014/main" id="{E2090739-9D25-4958-9C7A-7E56F570DDC8}"/>
              </a:ext>
            </a:extLst>
          </p:cNvPr>
          <p:cNvPicPr>
            <a:picLocks noChangeAspect="1"/>
          </p:cNvPicPr>
          <p:nvPr/>
        </p:nvPicPr>
        <p:blipFill>
          <a:blip r:embed="rId2"/>
          <a:stretch>
            <a:fillRect/>
          </a:stretch>
        </p:blipFill>
        <p:spPr>
          <a:xfrm>
            <a:off x="792923" y="1486852"/>
            <a:ext cx="2623125" cy="646875"/>
          </a:xfrm>
          <a:prstGeom prst="rect">
            <a:avLst/>
          </a:prstGeom>
        </p:spPr>
      </p:pic>
      <p:pic>
        <p:nvPicPr>
          <p:cNvPr id="11" name="Picture 10">
            <a:extLst>
              <a:ext uri="{FF2B5EF4-FFF2-40B4-BE49-F238E27FC236}">
                <a16:creationId xmlns:a16="http://schemas.microsoft.com/office/drawing/2014/main" id="{B9737523-95B3-4328-8702-211F0237B7F4}"/>
              </a:ext>
            </a:extLst>
          </p:cNvPr>
          <p:cNvPicPr>
            <a:picLocks noChangeAspect="1"/>
          </p:cNvPicPr>
          <p:nvPr/>
        </p:nvPicPr>
        <p:blipFill>
          <a:blip r:embed="rId3"/>
          <a:stretch>
            <a:fillRect/>
          </a:stretch>
        </p:blipFill>
        <p:spPr>
          <a:xfrm>
            <a:off x="4619624" y="1486603"/>
            <a:ext cx="3146595" cy="646876"/>
          </a:xfrm>
          <a:prstGeom prst="rect">
            <a:avLst/>
          </a:prstGeom>
        </p:spPr>
      </p:pic>
      <p:pic>
        <p:nvPicPr>
          <p:cNvPr id="13" name="Picture 12">
            <a:extLst>
              <a:ext uri="{FF2B5EF4-FFF2-40B4-BE49-F238E27FC236}">
                <a16:creationId xmlns:a16="http://schemas.microsoft.com/office/drawing/2014/main" id="{7F7E98C5-FD50-4100-B212-705218916F91}"/>
              </a:ext>
            </a:extLst>
          </p:cNvPr>
          <p:cNvPicPr>
            <a:picLocks noChangeAspect="1"/>
          </p:cNvPicPr>
          <p:nvPr/>
        </p:nvPicPr>
        <p:blipFill>
          <a:blip r:embed="rId4"/>
          <a:stretch>
            <a:fillRect/>
          </a:stretch>
        </p:blipFill>
        <p:spPr>
          <a:xfrm>
            <a:off x="5428042" y="2828082"/>
            <a:ext cx="1281075" cy="1201833"/>
          </a:xfrm>
          <a:prstGeom prst="rect">
            <a:avLst/>
          </a:prstGeom>
        </p:spPr>
      </p:pic>
      <p:pic>
        <p:nvPicPr>
          <p:cNvPr id="15" name="Picture 14">
            <a:extLst>
              <a:ext uri="{FF2B5EF4-FFF2-40B4-BE49-F238E27FC236}">
                <a16:creationId xmlns:a16="http://schemas.microsoft.com/office/drawing/2014/main" id="{58074B82-B990-433D-95AE-3D9535A2CFD3}"/>
              </a:ext>
            </a:extLst>
          </p:cNvPr>
          <p:cNvPicPr>
            <a:picLocks noChangeAspect="1"/>
          </p:cNvPicPr>
          <p:nvPr/>
        </p:nvPicPr>
        <p:blipFill>
          <a:blip r:embed="rId5"/>
          <a:stretch>
            <a:fillRect/>
          </a:stretch>
        </p:blipFill>
        <p:spPr>
          <a:xfrm>
            <a:off x="1474085" y="4591138"/>
            <a:ext cx="2820748" cy="2043598"/>
          </a:xfrm>
          <a:prstGeom prst="rect">
            <a:avLst/>
          </a:prstGeom>
        </p:spPr>
      </p:pic>
      <p:graphicFrame>
        <p:nvGraphicFramePr>
          <p:cNvPr id="17" name="Text Placeholder 2">
            <a:extLst>
              <a:ext uri="{FF2B5EF4-FFF2-40B4-BE49-F238E27FC236}">
                <a16:creationId xmlns:a16="http://schemas.microsoft.com/office/drawing/2014/main" id="{A44C440B-935D-46B3-A59F-728FD0C55C2F}"/>
              </a:ext>
            </a:extLst>
          </p:cNvPr>
          <p:cNvGraphicFramePr/>
          <p:nvPr>
            <p:extLst>
              <p:ext uri="{D42A27DB-BD31-4B8C-83A1-F6EECF244321}">
                <p14:modId xmlns:p14="http://schemas.microsoft.com/office/powerpoint/2010/main" val="208423232"/>
              </p:ext>
            </p:extLst>
          </p:nvPr>
        </p:nvGraphicFramePr>
        <p:xfrm>
          <a:off x="8161412" y="309302"/>
          <a:ext cx="2839964" cy="26015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Arrow: Notched Right 15">
            <a:extLst>
              <a:ext uri="{FF2B5EF4-FFF2-40B4-BE49-F238E27FC236}">
                <a16:creationId xmlns:a16="http://schemas.microsoft.com/office/drawing/2014/main" id="{14B84645-8452-4902-B1A8-A8F25FD60679}"/>
              </a:ext>
            </a:extLst>
          </p:cNvPr>
          <p:cNvSpPr/>
          <p:nvPr/>
        </p:nvSpPr>
        <p:spPr>
          <a:xfrm>
            <a:off x="9305169" y="516788"/>
            <a:ext cx="552450" cy="239232"/>
          </a:xfrm>
          <a:prstGeom prst="notched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Arrow: Curved Left 17">
            <a:extLst>
              <a:ext uri="{FF2B5EF4-FFF2-40B4-BE49-F238E27FC236}">
                <a16:creationId xmlns:a16="http://schemas.microsoft.com/office/drawing/2014/main" id="{B606E5C1-7AB7-4F18-93D9-52632EC3A798}"/>
              </a:ext>
            </a:extLst>
          </p:cNvPr>
          <p:cNvSpPr/>
          <p:nvPr/>
        </p:nvSpPr>
        <p:spPr>
          <a:xfrm>
            <a:off x="10613904" y="486283"/>
            <a:ext cx="731520" cy="1647196"/>
          </a:xfrm>
          <a:prstGeom prst="curvedLef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pic>
        <p:nvPicPr>
          <p:cNvPr id="20" name="Picture 19">
            <a:extLst>
              <a:ext uri="{FF2B5EF4-FFF2-40B4-BE49-F238E27FC236}">
                <a16:creationId xmlns:a16="http://schemas.microsoft.com/office/drawing/2014/main" id="{AEBFB8EF-E50E-49B2-B842-C1C622CBB7C3}"/>
              </a:ext>
            </a:extLst>
          </p:cNvPr>
          <p:cNvPicPr>
            <a:picLocks noChangeAspect="1"/>
          </p:cNvPicPr>
          <p:nvPr/>
        </p:nvPicPr>
        <p:blipFill>
          <a:blip r:embed="rId11"/>
          <a:stretch>
            <a:fillRect/>
          </a:stretch>
        </p:blipFill>
        <p:spPr>
          <a:xfrm>
            <a:off x="3652747" y="1679992"/>
            <a:ext cx="512425" cy="225242"/>
          </a:xfrm>
          <a:prstGeom prst="rect">
            <a:avLst/>
          </a:prstGeom>
        </p:spPr>
      </p:pic>
      <p:pic>
        <p:nvPicPr>
          <p:cNvPr id="22" name="Picture 21">
            <a:extLst>
              <a:ext uri="{FF2B5EF4-FFF2-40B4-BE49-F238E27FC236}">
                <a16:creationId xmlns:a16="http://schemas.microsoft.com/office/drawing/2014/main" id="{EEC21A23-9810-42A7-9BF8-5202B2F366EE}"/>
              </a:ext>
            </a:extLst>
          </p:cNvPr>
          <p:cNvPicPr>
            <a:picLocks noChangeAspect="1"/>
          </p:cNvPicPr>
          <p:nvPr/>
        </p:nvPicPr>
        <p:blipFill>
          <a:blip r:embed="rId12"/>
          <a:stretch>
            <a:fillRect/>
          </a:stretch>
        </p:blipFill>
        <p:spPr>
          <a:xfrm>
            <a:off x="574936" y="2876490"/>
            <a:ext cx="4757645" cy="947656"/>
          </a:xfrm>
          <a:prstGeom prst="rect">
            <a:avLst/>
          </a:prstGeom>
        </p:spPr>
      </p:pic>
      <p:pic>
        <p:nvPicPr>
          <p:cNvPr id="24" name="Picture 23">
            <a:extLst>
              <a:ext uri="{FF2B5EF4-FFF2-40B4-BE49-F238E27FC236}">
                <a16:creationId xmlns:a16="http://schemas.microsoft.com/office/drawing/2014/main" id="{91A42EC9-AA43-4D28-BE10-336B8DB52C43}"/>
              </a:ext>
            </a:extLst>
          </p:cNvPr>
          <p:cNvPicPr>
            <a:picLocks noChangeAspect="1"/>
          </p:cNvPicPr>
          <p:nvPr/>
        </p:nvPicPr>
        <p:blipFill>
          <a:blip r:embed="rId13"/>
          <a:stretch>
            <a:fillRect/>
          </a:stretch>
        </p:blipFill>
        <p:spPr>
          <a:xfrm>
            <a:off x="4377885" y="5504643"/>
            <a:ext cx="3487787" cy="678121"/>
          </a:xfrm>
          <a:prstGeom prst="rect">
            <a:avLst/>
          </a:prstGeom>
        </p:spPr>
      </p:pic>
      <p:pic>
        <p:nvPicPr>
          <p:cNvPr id="26" name="Picture 25">
            <a:extLst>
              <a:ext uri="{FF2B5EF4-FFF2-40B4-BE49-F238E27FC236}">
                <a16:creationId xmlns:a16="http://schemas.microsoft.com/office/drawing/2014/main" id="{8A80A7A7-A8CF-4854-831C-910A8AB29E51}"/>
              </a:ext>
            </a:extLst>
          </p:cNvPr>
          <p:cNvPicPr>
            <a:picLocks noChangeAspect="1"/>
          </p:cNvPicPr>
          <p:nvPr/>
        </p:nvPicPr>
        <p:blipFill>
          <a:blip r:embed="rId14"/>
          <a:stretch>
            <a:fillRect/>
          </a:stretch>
        </p:blipFill>
        <p:spPr>
          <a:xfrm>
            <a:off x="8756427" y="5302295"/>
            <a:ext cx="2693391" cy="404696"/>
          </a:xfrm>
          <a:prstGeom prst="rect">
            <a:avLst/>
          </a:prstGeom>
        </p:spPr>
      </p:pic>
      <p:sp>
        <p:nvSpPr>
          <p:cNvPr id="33" name="TextBox 32">
            <a:extLst>
              <a:ext uri="{FF2B5EF4-FFF2-40B4-BE49-F238E27FC236}">
                <a16:creationId xmlns:a16="http://schemas.microsoft.com/office/drawing/2014/main" id="{6CE55087-ABE7-48F8-A796-A25B3909116D}"/>
              </a:ext>
            </a:extLst>
          </p:cNvPr>
          <p:cNvSpPr txBox="1"/>
          <p:nvPr/>
        </p:nvSpPr>
        <p:spPr>
          <a:xfrm>
            <a:off x="8295838" y="3979371"/>
            <a:ext cx="2571111" cy="369332"/>
          </a:xfrm>
          <a:prstGeom prst="rect">
            <a:avLst/>
          </a:prstGeom>
          <a:noFill/>
        </p:spPr>
        <p:txBody>
          <a:bodyPr wrap="square" rtlCol="0">
            <a:spAutoFit/>
          </a:bodyPr>
          <a:lstStyle/>
          <a:p>
            <a:r>
              <a:rPr lang="en-US" dirty="0">
                <a:solidFill>
                  <a:srgbClr val="1C7DDB"/>
                </a:solidFill>
                <a:hlinkClick r:id="rId15">
                  <a:extLst>
                    <a:ext uri="{A12FA001-AC4F-418D-AE19-62706E023703}">
                      <ahyp:hlinkClr xmlns:ahyp="http://schemas.microsoft.com/office/drawing/2018/hyperlinkcolor" val="tx"/>
                    </a:ext>
                  </a:extLst>
                </a:hlinkClick>
              </a:rPr>
              <a:t>GitHub Notebook Link</a:t>
            </a:r>
            <a:endParaRPr lang="en-US" dirty="0">
              <a:solidFill>
                <a:srgbClr val="1C7DDB"/>
              </a:solidFill>
            </a:endParaRPr>
          </a:p>
        </p:txBody>
      </p:sp>
      <p:sp>
        <p:nvSpPr>
          <p:cNvPr id="34" name="Arrow: Notched Right 33">
            <a:extLst>
              <a:ext uri="{FF2B5EF4-FFF2-40B4-BE49-F238E27FC236}">
                <a16:creationId xmlns:a16="http://schemas.microsoft.com/office/drawing/2014/main" id="{26D3BDE5-2020-4091-A72E-FC3C879B0B9A}"/>
              </a:ext>
            </a:extLst>
          </p:cNvPr>
          <p:cNvSpPr/>
          <p:nvPr/>
        </p:nvSpPr>
        <p:spPr>
          <a:xfrm rot="10800000">
            <a:off x="9305169" y="1720120"/>
            <a:ext cx="552450" cy="239232"/>
          </a:xfrm>
          <a:prstGeom prst="notched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C512C51-BEB9-489B-987A-457C77D7706B}"/>
              </a:ext>
            </a:extLst>
          </p:cNvPr>
          <p:cNvSpPr txBox="1"/>
          <p:nvPr/>
        </p:nvSpPr>
        <p:spPr>
          <a:xfrm>
            <a:off x="2354971" y="1038397"/>
            <a:ext cx="4045829" cy="369332"/>
          </a:xfrm>
          <a:prstGeom prst="rect">
            <a:avLst/>
          </a:prstGeom>
          <a:noFill/>
        </p:spPr>
        <p:txBody>
          <a:bodyPr wrap="square" rtlCol="0">
            <a:spAutoFit/>
          </a:bodyPr>
          <a:lstStyle/>
          <a:p>
            <a:r>
              <a:rPr lang="en-US" dirty="0"/>
              <a:t>1. Connect to the SpaceX REST API</a:t>
            </a:r>
          </a:p>
        </p:txBody>
      </p:sp>
      <p:sp>
        <p:nvSpPr>
          <p:cNvPr id="36" name="TextBox 35">
            <a:extLst>
              <a:ext uri="{FF2B5EF4-FFF2-40B4-BE49-F238E27FC236}">
                <a16:creationId xmlns:a16="http://schemas.microsoft.com/office/drawing/2014/main" id="{88E3C3AE-AF43-438F-B5FE-A400DA8BE14D}"/>
              </a:ext>
            </a:extLst>
          </p:cNvPr>
          <p:cNvSpPr txBox="1"/>
          <p:nvPr/>
        </p:nvSpPr>
        <p:spPr>
          <a:xfrm>
            <a:off x="2492068" y="2299163"/>
            <a:ext cx="4045829" cy="369332"/>
          </a:xfrm>
          <a:prstGeom prst="rect">
            <a:avLst/>
          </a:prstGeom>
          <a:noFill/>
        </p:spPr>
        <p:txBody>
          <a:bodyPr wrap="square" rtlCol="0">
            <a:spAutoFit/>
          </a:bodyPr>
          <a:lstStyle/>
          <a:p>
            <a:r>
              <a:rPr lang="en-US" dirty="0"/>
              <a:t>2. Retrieve the Relevant Data</a:t>
            </a:r>
          </a:p>
        </p:txBody>
      </p:sp>
      <p:sp>
        <p:nvSpPr>
          <p:cNvPr id="37" name="TextBox 36">
            <a:extLst>
              <a:ext uri="{FF2B5EF4-FFF2-40B4-BE49-F238E27FC236}">
                <a16:creationId xmlns:a16="http://schemas.microsoft.com/office/drawing/2014/main" id="{4095875A-93F0-43D3-8227-EE1B273F99B9}"/>
              </a:ext>
            </a:extLst>
          </p:cNvPr>
          <p:cNvSpPr txBox="1"/>
          <p:nvPr/>
        </p:nvSpPr>
        <p:spPr>
          <a:xfrm>
            <a:off x="1061003" y="4148819"/>
            <a:ext cx="4045829" cy="369332"/>
          </a:xfrm>
          <a:prstGeom prst="rect">
            <a:avLst/>
          </a:prstGeom>
          <a:noFill/>
        </p:spPr>
        <p:txBody>
          <a:bodyPr wrap="square" rtlCol="0">
            <a:spAutoFit/>
          </a:bodyPr>
          <a:lstStyle/>
          <a:p>
            <a:r>
              <a:rPr lang="en-US" dirty="0"/>
              <a:t>3. Clean and Structure the Data</a:t>
            </a:r>
          </a:p>
        </p:txBody>
      </p:sp>
      <p:sp>
        <p:nvSpPr>
          <p:cNvPr id="39" name="Arrow: Bent 38">
            <a:extLst>
              <a:ext uri="{FF2B5EF4-FFF2-40B4-BE49-F238E27FC236}">
                <a16:creationId xmlns:a16="http://schemas.microsoft.com/office/drawing/2014/main" id="{EA0AB769-5D87-4108-B191-61D80EDF908E}"/>
              </a:ext>
            </a:extLst>
          </p:cNvPr>
          <p:cNvSpPr/>
          <p:nvPr/>
        </p:nvSpPr>
        <p:spPr>
          <a:xfrm rot="10800000">
            <a:off x="6804578" y="2244706"/>
            <a:ext cx="813816" cy="1450993"/>
          </a:xfrm>
          <a:prstGeom prst="ben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Arrow: Bent-Up 39">
            <a:extLst>
              <a:ext uri="{FF2B5EF4-FFF2-40B4-BE49-F238E27FC236}">
                <a16:creationId xmlns:a16="http://schemas.microsoft.com/office/drawing/2014/main" id="{01068C18-CE3F-48CA-B2FD-4EB6A59DCFCE}"/>
              </a:ext>
            </a:extLst>
          </p:cNvPr>
          <p:cNvSpPr/>
          <p:nvPr/>
        </p:nvSpPr>
        <p:spPr>
          <a:xfrm rot="5400000">
            <a:off x="138281" y="4477868"/>
            <a:ext cx="1723701" cy="731520"/>
          </a:xfrm>
          <a:prstGeom prst="bentUpArrow">
            <a:avLst>
              <a:gd name="adj1" fmla="val 22396"/>
              <a:gd name="adj2" fmla="val 28906"/>
              <a:gd name="adj3" fmla="val 38021"/>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Arrow: Bent 41">
            <a:extLst>
              <a:ext uri="{FF2B5EF4-FFF2-40B4-BE49-F238E27FC236}">
                <a16:creationId xmlns:a16="http://schemas.microsoft.com/office/drawing/2014/main" id="{00F307C5-7233-43CA-9BD4-339C2107217B}"/>
              </a:ext>
            </a:extLst>
          </p:cNvPr>
          <p:cNvSpPr/>
          <p:nvPr/>
        </p:nvSpPr>
        <p:spPr>
          <a:xfrm>
            <a:off x="5645224" y="4969627"/>
            <a:ext cx="2693391" cy="434340"/>
          </a:xfrm>
          <a:prstGeom prst="bentArrow">
            <a:avLst>
              <a:gd name="adj1" fmla="val 25000"/>
              <a:gd name="adj2" fmla="val 31579"/>
              <a:gd name="adj3" fmla="val 25000"/>
              <a:gd name="adj4" fmla="val 4375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681A0862-56E0-49F5-9FBC-69798179443C}"/>
              </a:ext>
            </a:extLst>
          </p:cNvPr>
          <p:cNvSpPr txBox="1"/>
          <p:nvPr/>
        </p:nvSpPr>
        <p:spPr>
          <a:xfrm>
            <a:off x="8502165" y="4839031"/>
            <a:ext cx="3201913" cy="369332"/>
          </a:xfrm>
          <a:prstGeom prst="rect">
            <a:avLst/>
          </a:prstGeom>
          <a:noFill/>
        </p:spPr>
        <p:txBody>
          <a:bodyPr wrap="square" rtlCol="0">
            <a:spAutoFit/>
          </a:bodyPr>
          <a:lstStyle/>
          <a:p>
            <a:r>
              <a:rPr lang="en-US" dirty="0"/>
              <a:t>4. Store the data in a .csv file</a:t>
            </a:r>
          </a:p>
        </p:txBody>
      </p:sp>
      <p:pic>
        <p:nvPicPr>
          <p:cNvPr id="44" name="Graphic 43" descr="Storytelling with solid fill">
            <a:hlinkClick r:id="rId15"/>
            <a:extLst>
              <a:ext uri="{FF2B5EF4-FFF2-40B4-BE49-F238E27FC236}">
                <a16:creationId xmlns:a16="http://schemas.microsoft.com/office/drawing/2014/main" id="{CFCE4CF8-DCAA-4269-BCDE-D43ADB612DF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24193" y="3000478"/>
            <a:ext cx="914400" cy="9144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257294"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50000"/>
                  </a:schemeClr>
                </a:solidFill>
                <a:latin typeface="+mj-lt"/>
              </a:rPr>
              <a:t>Data Collection - Scraping</a:t>
            </a:r>
          </a:p>
        </p:txBody>
      </p:sp>
      <p:graphicFrame>
        <p:nvGraphicFramePr>
          <p:cNvPr id="7" name="Text Placeholder 2">
            <a:extLst>
              <a:ext uri="{FF2B5EF4-FFF2-40B4-BE49-F238E27FC236}">
                <a16:creationId xmlns:a16="http://schemas.microsoft.com/office/drawing/2014/main" id="{E984655C-B8FB-456B-B558-820C43BE385C}"/>
              </a:ext>
            </a:extLst>
          </p:cNvPr>
          <p:cNvGraphicFramePr/>
          <p:nvPr>
            <p:extLst>
              <p:ext uri="{D42A27DB-BD31-4B8C-83A1-F6EECF244321}">
                <p14:modId xmlns:p14="http://schemas.microsoft.com/office/powerpoint/2010/main" val="1586078168"/>
              </p:ext>
            </p:extLst>
          </p:nvPr>
        </p:nvGraphicFramePr>
        <p:xfrm>
          <a:off x="6331097" y="609601"/>
          <a:ext cx="4954514" cy="1537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Notched Right 7">
            <a:extLst>
              <a:ext uri="{FF2B5EF4-FFF2-40B4-BE49-F238E27FC236}">
                <a16:creationId xmlns:a16="http://schemas.microsoft.com/office/drawing/2014/main" id="{11053687-2C8A-49B7-AB9D-2E276E457F87}"/>
              </a:ext>
            </a:extLst>
          </p:cNvPr>
          <p:cNvSpPr/>
          <p:nvPr/>
        </p:nvSpPr>
        <p:spPr>
          <a:xfrm>
            <a:off x="7753026" y="897439"/>
            <a:ext cx="552450" cy="239232"/>
          </a:xfrm>
          <a:prstGeom prst="notched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3793E3F-A8C1-442C-AC65-2C6ED9AB887E}"/>
              </a:ext>
            </a:extLst>
          </p:cNvPr>
          <p:cNvSpPr txBox="1"/>
          <p:nvPr/>
        </p:nvSpPr>
        <p:spPr>
          <a:xfrm>
            <a:off x="332056" y="1189669"/>
            <a:ext cx="4773344" cy="369332"/>
          </a:xfrm>
          <a:prstGeom prst="rect">
            <a:avLst/>
          </a:prstGeom>
          <a:noFill/>
        </p:spPr>
        <p:txBody>
          <a:bodyPr wrap="square" rtlCol="0">
            <a:spAutoFit/>
          </a:bodyPr>
          <a:lstStyle/>
          <a:p>
            <a:r>
              <a:rPr lang="en-US" dirty="0"/>
              <a:t>1. Get HTML Response from Wikipedia</a:t>
            </a:r>
          </a:p>
        </p:txBody>
      </p:sp>
      <p:sp>
        <p:nvSpPr>
          <p:cNvPr id="20" name="TextBox 19">
            <a:extLst>
              <a:ext uri="{FF2B5EF4-FFF2-40B4-BE49-F238E27FC236}">
                <a16:creationId xmlns:a16="http://schemas.microsoft.com/office/drawing/2014/main" id="{6E1C0C0F-3D75-44BC-BEC2-F006CC006435}"/>
              </a:ext>
            </a:extLst>
          </p:cNvPr>
          <p:cNvSpPr txBox="1"/>
          <p:nvPr/>
        </p:nvSpPr>
        <p:spPr>
          <a:xfrm>
            <a:off x="1551256" y="2456820"/>
            <a:ext cx="5916345" cy="369332"/>
          </a:xfrm>
          <a:prstGeom prst="rect">
            <a:avLst/>
          </a:prstGeom>
          <a:noFill/>
        </p:spPr>
        <p:txBody>
          <a:bodyPr wrap="square" rtlCol="0">
            <a:spAutoFit/>
          </a:bodyPr>
          <a:lstStyle/>
          <a:p>
            <a:r>
              <a:rPr lang="en-US" dirty="0"/>
              <a:t>2. Extra Data using </a:t>
            </a:r>
            <a:r>
              <a:rPr lang="en-US" dirty="0" err="1"/>
              <a:t>BeautifulSoup</a:t>
            </a:r>
            <a:r>
              <a:rPr lang="en-US" dirty="0"/>
              <a:t> to Parse Tables</a:t>
            </a:r>
          </a:p>
        </p:txBody>
      </p:sp>
      <p:sp>
        <p:nvSpPr>
          <p:cNvPr id="21" name="TextBox 20">
            <a:extLst>
              <a:ext uri="{FF2B5EF4-FFF2-40B4-BE49-F238E27FC236}">
                <a16:creationId xmlns:a16="http://schemas.microsoft.com/office/drawing/2014/main" id="{B508C2F7-6295-4B81-AEEB-C42D0628A281}"/>
              </a:ext>
            </a:extLst>
          </p:cNvPr>
          <p:cNvSpPr txBox="1"/>
          <p:nvPr/>
        </p:nvSpPr>
        <p:spPr>
          <a:xfrm>
            <a:off x="8067545" y="4295035"/>
            <a:ext cx="3187810" cy="369332"/>
          </a:xfrm>
          <a:prstGeom prst="rect">
            <a:avLst/>
          </a:prstGeom>
          <a:noFill/>
        </p:spPr>
        <p:txBody>
          <a:bodyPr wrap="square" rtlCol="0">
            <a:spAutoFit/>
          </a:bodyPr>
          <a:lstStyle/>
          <a:p>
            <a:r>
              <a:rPr lang="en-US" dirty="0"/>
              <a:t>3. Store the Data in a .csv file</a:t>
            </a:r>
          </a:p>
        </p:txBody>
      </p:sp>
      <p:sp>
        <p:nvSpPr>
          <p:cNvPr id="22" name="Arrow: Bent 21">
            <a:extLst>
              <a:ext uri="{FF2B5EF4-FFF2-40B4-BE49-F238E27FC236}">
                <a16:creationId xmlns:a16="http://schemas.microsoft.com/office/drawing/2014/main" id="{6596FDCE-B0EE-45E8-8FBA-5D8ECF6B84E3}"/>
              </a:ext>
            </a:extLst>
          </p:cNvPr>
          <p:cNvSpPr/>
          <p:nvPr/>
        </p:nvSpPr>
        <p:spPr>
          <a:xfrm rot="5400000">
            <a:off x="4500161" y="1603553"/>
            <a:ext cx="625074" cy="1023554"/>
          </a:xfrm>
          <a:prstGeom prst="ben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5" name="Arrow: Notched Right 24">
            <a:extLst>
              <a:ext uri="{FF2B5EF4-FFF2-40B4-BE49-F238E27FC236}">
                <a16:creationId xmlns:a16="http://schemas.microsoft.com/office/drawing/2014/main" id="{C6D93FF7-5041-4887-B435-8823591737E2}"/>
              </a:ext>
            </a:extLst>
          </p:cNvPr>
          <p:cNvSpPr/>
          <p:nvPr/>
        </p:nvSpPr>
        <p:spPr>
          <a:xfrm>
            <a:off x="9388438" y="897439"/>
            <a:ext cx="552450" cy="239232"/>
          </a:xfrm>
          <a:prstGeom prst="notched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E47A0D31-FDC3-4F96-BC1F-3CB108DA6D68}"/>
              </a:ext>
            </a:extLst>
          </p:cNvPr>
          <p:cNvPicPr>
            <a:picLocks noChangeAspect="1"/>
          </p:cNvPicPr>
          <p:nvPr/>
        </p:nvPicPr>
        <p:blipFill>
          <a:blip r:embed="rId7"/>
          <a:stretch>
            <a:fillRect/>
          </a:stretch>
        </p:blipFill>
        <p:spPr>
          <a:xfrm>
            <a:off x="8198397" y="5258786"/>
            <a:ext cx="2926107" cy="304800"/>
          </a:xfrm>
          <a:prstGeom prst="rect">
            <a:avLst/>
          </a:prstGeom>
        </p:spPr>
      </p:pic>
      <p:pic>
        <p:nvPicPr>
          <p:cNvPr id="28" name="Picture 27">
            <a:extLst>
              <a:ext uri="{FF2B5EF4-FFF2-40B4-BE49-F238E27FC236}">
                <a16:creationId xmlns:a16="http://schemas.microsoft.com/office/drawing/2014/main" id="{E8D28FBA-2BA5-411A-AABE-C2C694D9DF3E}"/>
              </a:ext>
            </a:extLst>
          </p:cNvPr>
          <p:cNvPicPr>
            <a:picLocks noChangeAspect="1"/>
          </p:cNvPicPr>
          <p:nvPr/>
        </p:nvPicPr>
        <p:blipFill>
          <a:blip r:embed="rId8"/>
          <a:stretch>
            <a:fillRect/>
          </a:stretch>
        </p:blipFill>
        <p:spPr>
          <a:xfrm>
            <a:off x="8508925" y="4824211"/>
            <a:ext cx="2305050" cy="266700"/>
          </a:xfrm>
          <a:prstGeom prst="rect">
            <a:avLst/>
          </a:prstGeom>
        </p:spPr>
      </p:pic>
      <p:pic>
        <p:nvPicPr>
          <p:cNvPr id="30" name="Picture 29">
            <a:extLst>
              <a:ext uri="{FF2B5EF4-FFF2-40B4-BE49-F238E27FC236}">
                <a16:creationId xmlns:a16="http://schemas.microsoft.com/office/drawing/2014/main" id="{8B24CF1C-CF5E-4E94-9024-DF291BCAC882}"/>
              </a:ext>
            </a:extLst>
          </p:cNvPr>
          <p:cNvPicPr>
            <a:picLocks noChangeAspect="1"/>
          </p:cNvPicPr>
          <p:nvPr/>
        </p:nvPicPr>
        <p:blipFill>
          <a:blip r:embed="rId9"/>
          <a:stretch>
            <a:fillRect/>
          </a:stretch>
        </p:blipFill>
        <p:spPr>
          <a:xfrm>
            <a:off x="257294" y="4136535"/>
            <a:ext cx="4043627" cy="2261589"/>
          </a:xfrm>
          <a:prstGeom prst="rect">
            <a:avLst/>
          </a:prstGeom>
        </p:spPr>
      </p:pic>
      <p:pic>
        <p:nvPicPr>
          <p:cNvPr id="32" name="Picture 31">
            <a:extLst>
              <a:ext uri="{FF2B5EF4-FFF2-40B4-BE49-F238E27FC236}">
                <a16:creationId xmlns:a16="http://schemas.microsoft.com/office/drawing/2014/main" id="{0E67BA19-70D0-4CC1-9DF2-E76EEBF75756}"/>
              </a:ext>
            </a:extLst>
          </p:cNvPr>
          <p:cNvPicPr>
            <a:picLocks noChangeAspect="1"/>
          </p:cNvPicPr>
          <p:nvPr/>
        </p:nvPicPr>
        <p:blipFill>
          <a:blip r:embed="rId10"/>
          <a:stretch>
            <a:fillRect/>
          </a:stretch>
        </p:blipFill>
        <p:spPr>
          <a:xfrm>
            <a:off x="257294" y="3406677"/>
            <a:ext cx="4043627" cy="518772"/>
          </a:xfrm>
          <a:prstGeom prst="rect">
            <a:avLst/>
          </a:prstGeom>
        </p:spPr>
      </p:pic>
      <p:pic>
        <p:nvPicPr>
          <p:cNvPr id="34" name="Picture 33">
            <a:extLst>
              <a:ext uri="{FF2B5EF4-FFF2-40B4-BE49-F238E27FC236}">
                <a16:creationId xmlns:a16="http://schemas.microsoft.com/office/drawing/2014/main" id="{61ED1208-75C5-430C-AC31-D32C356FF263}"/>
              </a:ext>
            </a:extLst>
          </p:cNvPr>
          <p:cNvPicPr>
            <a:picLocks noChangeAspect="1"/>
          </p:cNvPicPr>
          <p:nvPr/>
        </p:nvPicPr>
        <p:blipFill>
          <a:blip r:embed="rId11"/>
          <a:stretch>
            <a:fillRect/>
          </a:stretch>
        </p:blipFill>
        <p:spPr>
          <a:xfrm>
            <a:off x="257294" y="2875797"/>
            <a:ext cx="4043627" cy="405014"/>
          </a:xfrm>
          <a:prstGeom prst="rect">
            <a:avLst/>
          </a:prstGeom>
        </p:spPr>
      </p:pic>
      <p:pic>
        <p:nvPicPr>
          <p:cNvPr id="38" name="Picture 37">
            <a:extLst>
              <a:ext uri="{FF2B5EF4-FFF2-40B4-BE49-F238E27FC236}">
                <a16:creationId xmlns:a16="http://schemas.microsoft.com/office/drawing/2014/main" id="{EE2C844B-5944-45E2-9BF3-9E5B56849090}"/>
              </a:ext>
            </a:extLst>
          </p:cNvPr>
          <p:cNvPicPr>
            <a:picLocks noChangeAspect="1"/>
          </p:cNvPicPr>
          <p:nvPr/>
        </p:nvPicPr>
        <p:blipFill>
          <a:blip r:embed="rId12"/>
          <a:stretch>
            <a:fillRect/>
          </a:stretch>
        </p:blipFill>
        <p:spPr>
          <a:xfrm>
            <a:off x="862791" y="1630237"/>
            <a:ext cx="3342496" cy="538436"/>
          </a:xfrm>
          <a:prstGeom prst="rect">
            <a:avLst/>
          </a:prstGeom>
        </p:spPr>
      </p:pic>
      <p:sp>
        <p:nvSpPr>
          <p:cNvPr id="39" name="TextBox 38">
            <a:extLst>
              <a:ext uri="{FF2B5EF4-FFF2-40B4-BE49-F238E27FC236}">
                <a16:creationId xmlns:a16="http://schemas.microsoft.com/office/drawing/2014/main" id="{CC5B2231-1A0F-456B-9877-43DF40F82359}"/>
              </a:ext>
            </a:extLst>
          </p:cNvPr>
          <p:cNvSpPr txBox="1"/>
          <p:nvPr/>
        </p:nvSpPr>
        <p:spPr>
          <a:xfrm>
            <a:off x="208697" y="6398124"/>
            <a:ext cx="4650684" cy="261610"/>
          </a:xfrm>
          <a:prstGeom prst="rect">
            <a:avLst/>
          </a:prstGeom>
          <a:noFill/>
        </p:spPr>
        <p:txBody>
          <a:bodyPr wrap="square" rtlCol="0">
            <a:spAutoFit/>
          </a:bodyPr>
          <a:lstStyle/>
          <a:p>
            <a:r>
              <a:rPr lang="en-US" sz="1100" dirty="0"/>
              <a:t>Code to append data dictionary using </a:t>
            </a:r>
            <a:r>
              <a:rPr lang="en-US" sz="1100" dirty="0" err="1"/>
              <a:t>BeautifulSoup</a:t>
            </a:r>
            <a:endParaRPr lang="en-US" sz="1100" dirty="0"/>
          </a:p>
        </p:txBody>
      </p:sp>
      <p:pic>
        <p:nvPicPr>
          <p:cNvPr id="41" name="Picture 40">
            <a:extLst>
              <a:ext uri="{FF2B5EF4-FFF2-40B4-BE49-F238E27FC236}">
                <a16:creationId xmlns:a16="http://schemas.microsoft.com/office/drawing/2014/main" id="{39E7A53C-6E7F-4F59-A6F5-7992CDC3B804}"/>
              </a:ext>
            </a:extLst>
          </p:cNvPr>
          <p:cNvPicPr>
            <a:picLocks noChangeAspect="1"/>
          </p:cNvPicPr>
          <p:nvPr/>
        </p:nvPicPr>
        <p:blipFill>
          <a:blip r:embed="rId13"/>
          <a:stretch>
            <a:fillRect/>
          </a:stretch>
        </p:blipFill>
        <p:spPr>
          <a:xfrm>
            <a:off x="4433906" y="3764332"/>
            <a:ext cx="3187809" cy="1848586"/>
          </a:xfrm>
          <a:prstGeom prst="rect">
            <a:avLst/>
          </a:prstGeom>
        </p:spPr>
      </p:pic>
      <p:sp>
        <p:nvSpPr>
          <p:cNvPr id="42" name="TextBox 41">
            <a:extLst>
              <a:ext uri="{FF2B5EF4-FFF2-40B4-BE49-F238E27FC236}">
                <a16:creationId xmlns:a16="http://schemas.microsoft.com/office/drawing/2014/main" id="{52C98501-95F6-4CB5-A0D7-F392213C93C0}"/>
              </a:ext>
            </a:extLst>
          </p:cNvPr>
          <p:cNvSpPr txBox="1"/>
          <p:nvPr/>
        </p:nvSpPr>
        <p:spPr>
          <a:xfrm>
            <a:off x="4300921" y="5660614"/>
            <a:ext cx="4650684" cy="261610"/>
          </a:xfrm>
          <a:prstGeom prst="rect">
            <a:avLst/>
          </a:prstGeom>
          <a:noFill/>
        </p:spPr>
        <p:txBody>
          <a:bodyPr wrap="square" rtlCol="0">
            <a:spAutoFit/>
          </a:bodyPr>
          <a:lstStyle/>
          <a:p>
            <a:r>
              <a:rPr lang="en-US" sz="1100" dirty="0"/>
              <a:t>Code to build dictionary data structure</a:t>
            </a:r>
          </a:p>
        </p:txBody>
      </p:sp>
      <p:sp>
        <p:nvSpPr>
          <p:cNvPr id="43" name="Arrow: Bent 42">
            <a:extLst>
              <a:ext uri="{FF2B5EF4-FFF2-40B4-BE49-F238E27FC236}">
                <a16:creationId xmlns:a16="http://schemas.microsoft.com/office/drawing/2014/main" id="{87CCB154-B184-4B76-A7AB-905A04B66BD1}"/>
              </a:ext>
            </a:extLst>
          </p:cNvPr>
          <p:cNvSpPr/>
          <p:nvPr/>
        </p:nvSpPr>
        <p:spPr>
          <a:xfrm rot="5400000">
            <a:off x="7279243" y="2267753"/>
            <a:ext cx="1085590" cy="2651977"/>
          </a:xfrm>
          <a:prstGeom prst="ben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ABF7FD49-75F4-4386-A941-01463CE17F07}"/>
              </a:ext>
            </a:extLst>
          </p:cNvPr>
          <p:cNvSpPr txBox="1"/>
          <p:nvPr/>
        </p:nvSpPr>
        <p:spPr>
          <a:xfrm>
            <a:off x="9228455" y="3256080"/>
            <a:ext cx="2571111" cy="369332"/>
          </a:xfrm>
          <a:prstGeom prst="rect">
            <a:avLst/>
          </a:prstGeom>
          <a:noFill/>
        </p:spPr>
        <p:txBody>
          <a:bodyPr wrap="square" rtlCol="0">
            <a:spAutoFit/>
          </a:bodyPr>
          <a:lstStyle/>
          <a:p>
            <a:r>
              <a:rPr lang="en-US" dirty="0">
                <a:solidFill>
                  <a:srgbClr val="1C7DDB"/>
                </a:solidFill>
                <a:hlinkClick r:id="rId14">
                  <a:extLst>
                    <a:ext uri="{A12FA001-AC4F-418D-AE19-62706E023703}">
                      <ahyp:hlinkClr xmlns:ahyp="http://schemas.microsoft.com/office/drawing/2018/hyperlinkcolor" val="tx"/>
                    </a:ext>
                  </a:extLst>
                </a:hlinkClick>
              </a:rPr>
              <a:t>GitHub Notebook Link</a:t>
            </a:r>
            <a:endParaRPr lang="en-US" dirty="0">
              <a:solidFill>
                <a:srgbClr val="1C7DDB"/>
              </a:solidFill>
            </a:endParaRPr>
          </a:p>
        </p:txBody>
      </p:sp>
      <p:pic>
        <p:nvPicPr>
          <p:cNvPr id="27" name="Graphic 26" descr="Storytelling with solid fill">
            <a:hlinkClick r:id="rId14"/>
            <a:extLst>
              <a:ext uri="{FF2B5EF4-FFF2-40B4-BE49-F238E27FC236}">
                <a16:creationId xmlns:a16="http://schemas.microsoft.com/office/drawing/2014/main" id="{7016C8AA-86F6-4230-9081-9759A3BD862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6811" y="2210862"/>
            <a:ext cx="914400" cy="9144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2037</TotalTime>
  <Words>3435</Words>
  <Application>Microsoft Office PowerPoint</Application>
  <PresentationFormat>Widescreen</PresentationFormat>
  <Paragraphs>393</Paragraphs>
  <Slides>46</Slides>
  <Notes>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46</vt:i4>
      </vt:variant>
    </vt:vector>
  </HeadingPairs>
  <TitlesOfParts>
    <vt:vector size="60" baseType="lpstr">
      <vt:lpstr>Abadi</vt:lpstr>
      <vt:lpstr>Algerian</vt:lpstr>
      <vt:lpstr>Arial</vt:lpstr>
      <vt:lpstr>Bookman Old Style</vt:lpstr>
      <vt:lpstr>Calibri</vt:lpstr>
      <vt:lpstr>Calibri Light</vt:lpstr>
      <vt:lpstr>Century Gothic</vt:lpstr>
      <vt:lpstr>IBM Plex Mono SemiBold</vt:lpstr>
      <vt:lpstr>Rockwell</vt:lpstr>
      <vt:lpstr>Wingdings</vt:lpstr>
      <vt:lpstr>Wingdings 3</vt:lpstr>
      <vt:lpstr>Custom Design</vt:lpstr>
      <vt:lpstr>Damask</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VISUALIZATION</vt:lpstr>
      <vt:lpstr>PowerPoint Presentation</vt:lpstr>
      <vt:lpstr>PowerPoint Presentation</vt:lpstr>
      <vt:lpstr>PowerPoint Presentation</vt:lpstr>
      <vt:lpstr>PowerPoint Presentation</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Plotly Dashboard</vt:lpstr>
      <vt:lpstr>PowerPoint Presentation</vt:lpstr>
      <vt:lpstr>PowerPoint Presentation</vt:lpstr>
      <vt:lpstr>PowerPoint Presentation</vt:lpstr>
      <vt:lpstr>Predictive analysis - classification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cp:lastModifiedBy>Dipinder Benipal</cp:lastModifiedBy>
  <cp:revision>258</cp:revision>
  <dcterms:created xsi:type="dcterms:W3CDTF">2021-04-29T18:58:34Z</dcterms:created>
  <dcterms:modified xsi:type="dcterms:W3CDTF">2021-12-09T03:43:13Z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0x010100EECD86F56755A646AC8AFCBCBD967F21</vt:lpwstr>
  </property>
  <property fmtid="{D5CDD505-2E9C-101B-9397-08002B2CF9AE}" name="NXPowerLiteLastOptimized" pid="3">
    <vt:lpwstr>10546384</vt:lpwstr>
  </property>
  <property fmtid="{D5CDD505-2E9C-101B-9397-08002B2CF9AE}" name="NXPowerLiteSettings" pid="4">
    <vt:lpwstr>F7000400038000</vt:lpwstr>
  </property>
  <property fmtid="{D5CDD505-2E9C-101B-9397-08002B2CF9AE}" name="NXPowerLiteVersion" pid="5">
    <vt:lpwstr>S9.1.2</vt:lpwstr>
  </property>
</Properties>
</file>